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3" r:id="rId20"/>
  </p:sldMasterIdLst>
  <p:notesMasterIdLst>
    <p:notesMasterId r:id="rId29"/>
  </p:notesMasterIdLst>
  <p:handoutMasterIdLst>
    <p:handoutMasterId r:id="rId30"/>
  </p:handoutMasterIdLst>
  <p:sldIdLst>
    <p:sldId id="926" r:id="rId21"/>
    <p:sldId id="933" r:id="rId22"/>
    <p:sldId id="934" r:id="rId23"/>
    <p:sldId id="935" r:id="rId24"/>
    <p:sldId id="936" r:id="rId25"/>
    <p:sldId id="937" r:id="rId26"/>
    <p:sldId id="947" r:id="rId27"/>
    <p:sldId id="948" r:id="rId28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2432">
          <p15:clr>
            <a:srgbClr val="A4A3A4"/>
          </p15:clr>
        </p15:guide>
        <p15:guide id="4" orient="horz" pos="2341">
          <p15:clr>
            <a:srgbClr val="A4A3A4"/>
          </p15:clr>
        </p15:guide>
        <p15:guide id="5" orient="horz" pos="890">
          <p15:clr>
            <a:srgbClr val="A4A3A4"/>
          </p15:clr>
        </p15:guide>
        <p15:guide id="6" orient="horz" pos="799">
          <p15:clr>
            <a:srgbClr val="A4A3A4"/>
          </p15:clr>
        </p15:guide>
        <p15:guide id="7" pos="340">
          <p15:clr>
            <a:srgbClr val="A4A3A4"/>
          </p15:clr>
        </p15:guide>
        <p15:guide id="8" pos="158">
          <p15:clr>
            <a:srgbClr val="A4A3A4"/>
          </p15:clr>
        </p15:guide>
        <p15:guide id="9" pos="2880">
          <p15:clr>
            <a:srgbClr val="A4A3A4"/>
          </p15:clr>
        </p15:guide>
        <p15:guide id="10" pos="2971">
          <p15:clr>
            <a:srgbClr val="A4A3A4"/>
          </p15:clr>
        </p15:guide>
        <p15:guide id="11" pos="5511">
          <p15:clr>
            <a:srgbClr val="A4A3A4"/>
          </p15:clr>
        </p15:guide>
        <p15:guide id="12" pos="4604">
          <p15:clr>
            <a:srgbClr val="A4A3A4"/>
          </p15:clr>
        </p15:guide>
        <p15:guide id="13" pos="3787">
          <p15:clr>
            <a:srgbClr val="A4A3A4"/>
          </p15:clr>
        </p15:guide>
        <p15:guide id="14" pos="3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233746"/>
    <a:srgbClr val="D7D7CD"/>
    <a:srgbClr val="879BAA"/>
    <a:srgbClr val="ADBECB"/>
    <a:srgbClr val="AFB9C3"/>
    <a:srgbClr val="646E78"/>
    <a:srgbClr val="505A64"/>
    <a:srgbClr val="990000"/>
    <a:srgbClr val="006487"/>
    <a:srgbClr val="647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8077" autoAdjust="0"/>
    <p:restoredTop sz="94660"/>
  </p:normalViewPr>
  <p:slideViewPr>
    <p:cSldViewPr snapToObjects="1" showGuides="1">
      <p:cViewPr varScale="1">
        <p:scale>
          <a:sx n="103" d="100"/>
          <a:sy n="103" d="100"/>
        </p:scale>
        <p:origin x="300" y="114"/>
      </p:cViewPr>
      <p:guideLst>
        <p:guide orient="horz" pos="3884"/>
        <p:guide orient="horz" pos="618"/>
        <p:guide orient="horz" pos="2432"/>
        <p:guide orient="horz" pos="2341"/>
        <p:guide orient="horz" pos="890"/>
        <p:guide orient="horz" pos="799"/>
        <p:guide pos="340"/>
        <p:guide pos="158"/>
        <p:guide pos="2880"/>
        <p:guide pos="2971"/>
        <p:guide pos="5511"/>
        <p:guide pos="4604"/>
        <p:guide pos="3787"/>
        <p:guide pos="3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Objects="1" showGuides="1">
      <p:cViewPr varScale="1">
        <p:scale>
          <a:sx n="60" d="100"/>
          <a:sy n="60" d="100"/>
        </p:scale>
        <p:origin x="-3254" y="-72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6.xml"/><Relationship Id="rId3" Type="http://schemas.openxmlformats.org/officeDocument/2006/relationships/customXml" Target="../customXml/item3.xml"/><Relationship Id="rId21" Type="http://schemas.openxmlformats.org/officeDocument/2006/relationships/slide" Target="slides/slide1.xml"/><Relationship Id="rId34" Type="http://schemas.openxmlformats.org/officeDocument/2006/relationships/tableStyles" Target="tableStyles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5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Master" Target="slideMasters/slideMaster1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4.xml"/><Relationship Id="rId32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0" y="0"/>
            <a:ext cx="7099300" cy="698500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8576" y="0"/>
            <a:ext cx="3260724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82163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8576" y="9682163"/>
            <a:ext cx="3260724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en-US" dirty="0" smtClean="0">
                <a:latin typeface="Arial" pitchFamily="34" charset="0"/>
              </a:rPr>
              <a:t>Handout </a:t>
            </a:r>
            <a:fld id="{BFC713D8-7968-482B-A79F-9C586FE5053A}" type="slidenum">
              <a:rPr lang="en-US" smtClean="0">
                <a:latin typeface="Arial" pitchFamily="34" charset="0"/>
              </a:rPr>
              <a:pPr/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4480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32480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38125" y="4822825"/>
            <a:ext cx="662305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Textmasterformate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682163"/>
            <a:ext cx="3249613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682163"/>
            <a:ext cx="3248025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en-US" dirty="0" smtClean="0">
                <a:latin typeface="Arial" pitchFamily="34" charset="0"/>
              </a:rPr>
              <a:t>Notice </a:t>
            </a:r>
            <a:fld id="{AD141568-5488-4AC9-B82D-9F5CE1225E2A}" type="slidenum">
              <a:rPr lang="en-US" smtClean="0">
                <a:latin typeface="Arial" pitchFamily="34" charset="0"/>
              </a:rPr>
              <a:pPr/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9292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customXml" Target="../../customXml/item5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9" Type="http://schemas.openxmlformats.org/officeDocument/2006/relationships/image" Target="../media/image1.w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customXml" Target="../../customXml/item1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1.xml"/><Relationship Id="rId4" Type="http://schemas.openxmlformats.org/officeDocument/2006/relationships/tags" Target="../tags/tag6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2.xml"/><Relationship Id="rId1" Type="http://schemas.openxmlformats.org/officeDocument/2006/relationships/customXml" Target="../../customXml/item8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customXml" Target="../../customXml/item13.xml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customXml" Target="../../customXml/item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customXml" Target="../../customXml/item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customXml" Target="../../customXml/item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2" Type="http://schemas.openxmlformats.org/officeDocument/2006/relationships/tags" Target="../tags/tag80.xml"/><Relationship Id="rId1" Type="http://schemas.openxmlformats.org/officeDocument/2006/relationships/customXml" Target="../../customXml/item12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7.xml"/><Relationship Id="rId7" Type="http://schemas.openxmlformats.org/officeDocument/2006/relationships/image" Target="../media/image2.png"/><Relationship Id="rId2" Type="http://schemas.openxmlformats.org/officeDocument/2006/relationships/tags" Target="../tags/tag36.xml"/><Relationship Id="rId1" Type="http://schemas.openxmlformats.org/officeDocument/2006/relationships/customXml" Target="../../customXml/item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9.xml"/><Relationship Id="rId4" Type="http://schemas.openxmlformats.org/officeDocument/2006/relationships/tags" Target="../tags/tag38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image" Target="../media/image4.png"/><Relationship Id="rId2" Type="http://schemas.openxmlformats.org/officeDocument/2006/relationships/tags" Target="../tags/tag40.xml"/><Relationship Id="rId1" Type="http://schemas.openxmlformats.org/officeDocument/2006/relationships/customXml" Target="../../customXml/item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3.xml"/><Relationship Id="rId4" Type="http://schemas.openxmlformats.org/officeDocument/2006/relationships/tags" Target="../tags/tag4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customXml" Target="../../customXml/item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customXml" Target="../../customXml/item1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customXml" Target="../../customXml/item10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customXml" Target="../../customXml/item1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customXml" Target="../../customXml/item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customXml" Target="../../customXml/item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down)" type="title" preserve="1">
  <p:cSld name="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9"/>
          <p:cNvPicPr>
            <a:picLocks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" b="-1"/>
          <a:stretch/>
        </p:blipFill>
        <p:spPr>
          <a:xfrm>
            <a:off x="0" y="1588"/>
            <a:ext cx="9176648" cy="4147501"/>
          </a:xfrm>
          <a:prstGeom prst="rect">
            <a:avLst/>
          </a:prstGeom>
        </p:spPr>
      </p:pic>
      <p:sp>
        <p:nvSpPr>
          <p:cNvPr id="57350" name="cdtRectangle 115 Id57350"/>
          <p:cNvSpPr>
            <a:spLocks noGrp="1" noChangeArrowheads="1"/>
          </p:cNvSpPr>
          <p:nvPr>
            <p:ph type="ctrTitle" hasCustomPrompt="1"/>
            <p:custDataLst>
              <p:tags r:id="rId2"/>
            </p:custDataLst>
          </p:nvPr>
        </p:nvSpPr>
        <p:spPr bwMode="gray">
          <a:xfrm>
            <a:off x="250825" y="4149090"/>
            <a:ext cx="8893175" cy="870014"/>
          </a:xfrm>
          <a:solidFill>
            <a:srgbClr val="879BAA"/>
          </a:solidFill>
        </p:spPr>
        <p:txBody>
          <a:bodyPr wrap="square" lIns="270000" tIns="144000" rIns="396000" bIns="108000" anchor="t">
            <a:spAutoFit/>
          </a:bodyPr>
          <a:lstStyle>
            <a:lvl1pPr>
              <a:defRPr sz="4000" baseline="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Enter presentation title</a:t>
            </a:r>
          </a:p>
        </p:txBody>
      </p:sp>
      <p:sp>
        <p:nvSpPr>
          <p:cNvPr id="57351" name="cdtRectangle 116 Id57351"/>
          <p:cNvSpPr>
            <a:spLocks noGrp="1" noChangeArrowheads="1"/>
          </p:cNvSpPr>
          <p:nvPr>
            <p:ph type="subTitle" idx="1" hasCustomPrompt="1"/>
            <p:custDataLst>
              <p:tags r:id="rId3"/>
            </p:custDataLst>
          </p:nvPr>
        </p:nvSpPr>
        <p:spPr bwMode="gray">
          <a:xfrm>
            <a:off x="250825" y="3756008"/>
            <a:ext cx="8893175" cy="393082"/>
          </a:xfrm>
          <a:solidFill>
            <a:srgbClr val="233746">
              <a:alpha val="65000"/>
            </a:srgbClr>
          </a:solidFill>
        </p:spPr>
        <p:txBody>
          <a:bodyPr wrap="square" lIns="270000" tIns="18000" rIns="396000" bIns="36000" anchor="b">
            <a:noAutofit/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Enter the name and title of the presenter</a:t>
            </a:r>
          </a:p>
        </p:txBody>
      </p:sp>
      <p:pic>
        <p:nvPicPr>
          <p:cNvPr id="11" name="cdtPicture 10 Id11" descr="SIE_Logo_Layer_Petrol_RGB_A3_76mm.wmf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39750" y="0"/>
            <a:ext cx="1728000" cy="967833"/>
          </a:xfrm>
          <a:prstGeom prst="rect">
            <a:avLst/>
          </a:prstGeom>
        </p:spPr>
      </p:pic>
      <p:sp>
        <p:nvSpPr>
          <p:cNvPr id="10" name="cdtText Box 133 Id10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0" y="6235006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r>
              <a:rPr lang="en-US" sz="1000" b="0" dirty="0" smtClean="0">
                <a:solidFill>
                  <a:srgbClr val="879BAA"/>
                </a:solidFill>
              </a:rPr>
              <a:t>Restricted © Siemens AG 2014</a:t>
            </a:r>
            <a:endParaRPr lang="en-US" sz="1000" b="0" dirty="0">
              <a:solidFill>
                <a:srgbClr val="879BAA"/>
              </a:solidFill>
            </a:endParaRPr>
          </a:p>
        </p:txBody>
      </p:sp>
      <p:sp>
        <p:nvSpPr>
          <p:cNvPr id="15" name="cdtText Box 101 Id15"/>
          <p:cNvSpPr txBox="1">
            <a:spLocks noChangeArrowheads="1"/>
          </p:cNvSpPr>
          <p:nvPr userDrawn="1">
            <p:custDataLst>
              <p:tags r:id="rId6"/>
            </p:custDataLst>
          </p:nvPr>
        </p:nvSpPr>
        <p:spPr bwMode="auto">
          <a:xfrm>
            <a:off x="457200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9158360" y="2137890"/>
            <a:ext cx="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4917344" y="5747460"/>
            <a:ext cx="38313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000" b="1" baseline="0" dirty="0" smtClean="0">
                <a:solidFill>
                  <a:srgbClr val="879BAA"/>
                </a:solidFill>
                <a:latin typeface="Arial" pitchFamily="34" charset="0"/>
                <a:ea typeface="+mn-ea"/>
                <a:cs typeface="Arial" pitchFamily="34" charset="0"/>
              </a:rPr>
              <a:t>SOLID EDGE UNIVERSITY 2014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000" baseline="0" dirty="0" smtClean="0">
                <a:solidFill>
                  <a:srgbClr val="879BAA"/>
                </a:solidFill>
                <a:latin typeface="Arial" pitchFamily="34" charset="0"/>
                <a:ea typeface="+mn-ea"/>
                <a:cs typeface="Arial" pitchFamily="34" charset="0"/>
              </a:rPr>
              <a:t>Re-imagine What’s Possible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8186656" y="6414474"/>
            <a:ext cx="570669" cy="1874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b="0" dirty="0" smtClean="0">
                <a:solidFill>
                  <a:srgbClr val="879BAA"/>
                </a:solidFill>
              </a:rPr>
              <a:t>#SEU14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442387" y="6023065"/>
            <a:ext cx="2547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b="0" dirty="0" smtClean="0">
                <a:solidFill>
                  <a:srgbClr val="879BAA"/>
                </a:solidFill>
              </a:rPr>
              <a:t>Solid</a:t>
            </a:r>
            <a:r>
              <a:rPr lang="en-US" sz="1000" b="0" baseline="0" dirty="0" smtClean="0">
                <a:solidFill>
                  <a:srgbClr val="879BAA"/>
                </a:solidFill>
              </a:rPr>
              <a:t> Edge University 2014</a:t>
            </a:r>
            <a:br>
              <a:rPr lang="en-US" sz="1000" b="0" baseline="0" dirty="0" smtClean="0">
                <a:solidFill>
                  <a:srgbClr val="879BAA"/>
                </a:solidFill>
              </a:rPr>
            </a:br>
            <a:r>
              <a:rPr lang="en-US" sz="1000" b="0" baseline="0" dirty="0" smtClean="0">
                <a:solidFill>
                  <a:srgbClr val="879BAA"/>
                </a:solidFill>
              </a:rPr>
              <a:t>May 12-14, Atlanta, GA, USA</a:t>
            </a:r>
            <a:endParaRPr lang="en-US" sz="100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40339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259200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3276000" y="1412875"/>
            <a:ext cx="2735862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5"/>
            </p:custDataLst>
          </p:nvPr>
        </p:nvSpPr>
        <p:spPr>
          <a:xfrm>
            <a:off x="6156325" y="1412875"/>
            <a:ext cx="2592388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222354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type="fourObj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sz="quarter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Click the style sheet to edit the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3"/>
            </p:custDataLst>
          </p:nvPr>
        </p:nvSpPr>
        <p:spPr>
          <a:xfrm>
            <a:off x="539750" y="1412876"/>
            <a:ext cx="4032250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lang="de-DE" noProof="0" dirty="0" smtClean="0">
                <a:solidFill>
                  <a:schemeClr val="tx1"/>
                </a:solidFill>
              </a:defRPr>
            </a:lvl2pPr>
            <a:lvl3pPr>
              <a:defRPr lang="de-DE" noProof="0" dirty="0" smtClean="0">
                <a:solidFill>
                  <a:schemeClr val="tx1"/>
                </a:solidFill>
              </a:defRPr>
            </a:lvl3pPr>
            <a:lvl4pPr>
              <a:defRPr lang="de-DE" noProof="0" dirty="0" smtClean="0">
                <a:solidFill>
                  <a:schemeClr val="tx1"/>
                </a:solidFill>
              </a:defRPr>
            </a:lvl4pPr>
            <a:lvl5pPr>
              <a:defRPr lang="de-DE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4"/>
            </p:custDataLst>
          </p:nvPr>
        </p:nvSpPr>
        <p:spPr>
          <a:xfrm>
            <a:off x="4716463" y="1412875"/>
            <a:ext cx="4032250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2pPr>
            <a:lvl3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3pPr>
            <a:lvl4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4pPr>
            <a:lvl5pPr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5"/>
            </p:custDataLst>
          </p:nvPr>
        </p:nvSpPr>
        <p:spPr>
          <a:xfrm>
            <a:off x="539750" y="3860800"/>
            <a:ext cx="4032250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2pPr>
            <a:lvl3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3pPr>
            <a:lvl4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4pPr>
            <a:lvl5pPr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716463" y="3860800"/>
            <a:ext cx="4032250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2pPr>
            <a:lvl3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3pPr>
            <a:lvl4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4pPr>
            <a:lvl5pPr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223591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4" name="cdtTextplatzhalter 13 Id4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715854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676910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1198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3309936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3994149" y="1412875"/>
            <a:ext cx="3314701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287487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6"/>
            <a:ext cx="6769100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539750" y="3860800"/>
            <a:ext cx="6769100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973149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3309936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3994150" y="1412876"/>
            <a:ext cx="3314700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5"/>
            </p:custDataLst>
          </p:nvPr>
        </p:nvSpPr>
        <p:spPr>
          <a:xfrm>
            <a:off x="539750" y="3860800"/>
            <a:ext cx="3309936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 hasCustomPrompt="1"/>
            <p:custDataLst>
              <p:tags r:id="rId6"/>
            </p:custDataLst>
          </p:nvPr>
        </p:nvSpPr>
        <p:spPr>
          <a:xfrm>
            <a:off x="3994149" y="3860800"/>
            <a:ext cx="3314701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dtTextplatzhalter 13 Id9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760591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 userDrawn="1">
  <p:cSld name="1_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9067"/>
            <a:ext cx="45720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16463" y="1412875"/>
            <a:ext cx="4427537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73488" algn="r"/>
              </a:tabLst>
              <a:defRPr/>
            </a:lvl1pPr>
            <a:lvl2pPr marL="1793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3488" algn="r"/>
              </a:tabLst>
              <a:defRPr b="0"/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3488" algn="r"/>
              </a:tabLst>
              <a:defRPr b="1"/>
            </a:lvl3pPr>
            <a:lvl4pPr marL="358775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3488" algn="r"/>
              </a:tabLst>
              <a:defRPr b="0"/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3488" algn="r"/>
              </a:tabLst>
              <a:defRPr b="1" baseline="0"/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3488" algn="r"/>
              </a:tabLst>
              <a:defRPr b="1"/>
            </a:lvl6pPr>
          </a:lstStyle>
          <a:p>
            <a:pPr lvl="0"/>
            <a:r>
              <a:rPr lang="en-US" noProof="0" dirty="0" smtClean="0"/>
              <a:t>Click the style sheet to edit the </a:t>
            </a:r>
            <a:r>
              <a:rPr lang="en-US" noProof="0" dirty="0" err="1" smtClean="0"/>
              <a:t>toc</a:t>
            </a:r>
            <a:r>
              <a:rPr lang="en-US" noProof="0" dirty="0" smtClean="0"/>
              <a:t>/contact</a:t>
            </a:r>
          </a:p>
          <a:p>
            <a:pPr lvl="1"/>
            <a:r>
              <a:rPr lang="en-US" noProof="0" dirty="0" smtClean="0"/>
              <a:t>chapter</a:t>
            </a:r>
          </a:p>
          <a:p>
            <a:pPr lvl="2"/>
            <a:r>
              <a:rPr lang="en-US" noProof="0" dirty="0" smtClean="0"/>
              <a:t>active chapter</a:t>
            </a:r>
          </a:p>
          <a:p>
            <a:pPr lvl="3"/>
            <a:r>
              <a:rPr lang="en-US" noProof="0" dirty="0" smtClean="0"/>
              <a:t>subchapter</a:t>
            </a:r>
          </a:p>
          <a:p>
            <a:pPr lvl="4"/>
            <a:r>
              <a:rPr lang="en-US" noProof="0" dirty="0" smtClean="0"/>
              <a:t>active subchapter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037" y="5670566"/>
            <a:ext cx="1303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smtClean="0">
                <a:solidFill>
                  <a:schemeClr val="tx1"/>
                </a:solidFill>
              </a:rPr>
              <a:t>4</a:t>
            </a:r>
            <a:r>
              <a:rPr lang="en-US" sz="900" i="1" baseline="30000" dirty="0" smtClean="0">
                <a:solidFill>
                  <a:schemeClr val="tx1"/>
                </a:solidFill>
              </a:rPr>
              <a:t>th</a:t>
            </a:r>
            <a:r>
              <a:rPr lang="en-US" sz="900" i="1" dirty="0" smtClean="0">
                <a:solidFill>
                  <a:schemeClr val="tx1"/>
                </a:solidFill>
              </a:rPr>
              <a:t> Generation VLC</a:t>
            </a:r>
            <a:br>
              <a:rPr lang="en-US" sz="900" i="1" dirty="0" smtClean="0">
                <a:solidFill>
                  <a:schemeClr val="tx1"/>
                </a:solidFill>
              </a:rPr>
            </a:br>
            <a:r>
              <a:rPr lang="en-US" sz="900" i="1" dirty="0" smtClean="0">
                <a:solidFill>
                  <a:schemeClr val="tx1"/>
                </a:solidFill>
              </a:rPr>
              <a:t>courtesy of Edison2</a:t>
            </a:r>
            <a:endParaRPr lang="en-US" sz="900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1_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16463" y="1412875"/>
            <a:ext cx="4427537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87775" algn="r"/>
              </a:tabLst>
              <a:defRPr/>
            </a:lvl1pPr>
            <a:lvl2pPr marL="1793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87775" algn="r"/>
              </a:tabLst>
              <a:defRPr b="0"/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87775" algn="r"/>
              </a:tabLst>
              <a:defRPr b="1"/>
            </a:lvl3pPr>
            <a:lvl4pPr marL="360363" indent="-17938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87775" algn="r"/>
              </a:tabLst>
              <a:defRPr b="0"/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87775" algn="r"/>
              </a:tabLst>
              <a:defRPr b="1" baseline="0"/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87775" algn="r"/>
              </a:tabLst>
              <a:defRPr b="1"/>
            </a:lvl6pPr>
          </a:lstStyle>
          <a:p>
            <a:pPr lvl="0"/>
            <a:r>
              <a:rPr lang="en-US" noProof="0" dirty="0" smtClean="0"/>
              <a:t>Click the style sheet to edit the </a:t>
            </a:r>
            <a:r>
              <a:rPr lang="en-US" noProof="0" dirty="0" err="1" smtClean="0"/>
              <a:t>toc</a:t>
            </a:r>
            <a:r>
              <a:rPr lang="en-US" noProof="0" dirty="0" smtClean="0"/>
              <a:t>/contact</a:t>
            </a:r>
          </a:p>
          <a:p>
            <a:pPr lvl="1"/>
            <a:r>
              <a:rPr lang="en-US" noProof="0" dirty="0" smtClean="0"/>
              <a:t>chapter</a:t>
            </a:r>
          </a:p>
          <a:p>
            <a:pPr lvl="2"/>
            <a:r>
              <a:rPr lang="en-US" noProof="0" dirty="0" smtClean="0"/>
              <a:t>active chapter</a:t>
            </a:r>
          </a:p>
          <a:p>
            <a:pPr lvl="3"/>
            <a:r>
              <a:rPr lang="en-US" noProof="0" dirty="0" smtClean="0"/>
              <a:t>subchapter</a:t>
            </a:r>
          </a:p>
          <a:p>
            <a:pPr lvl="4"/>
            <a:r>
              <a:rPr lang="en-US" noProof="0" dirty="0" smtClean="0"/>
              <a:t>active subchapter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412875"/>
            <a:ext cx="4032250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(big bar down)" type="title" preserve="1">
  <p:cSld name="Chapter 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" b="-1"/>
          <a:stretch/>
        </p:blipFill>
        <p:spPr>
          <a:xfrm>
            <a:off x="0" y="1588"/>
            <a:ext cx="9176648" cy="4148137"/>
          </a:xfrm>
          <a:prstGeom prst="rect">
            <a:avLst/>
          </a:prstGeom>
        </p:spPr>
      </p:pic>
      <p:sp>
        <p:nvSpPr>
          <p:cNvPr id="57350" name="cdtRectangle 115 Id57350"/>
          <p:cNvSpPr>
            <a:spLocks noGrp="1" noChangeArrowheads="1"/>
          </p:cNvSpPr>
          <p:nvPr>
            <p:ph type="ctrTitle" hasCustomPrompt="1"/>
            <p:custDataLst>
              <p:tags r:id="rId2"/>
            </p:custDataLst>
          </p:nvPr>
        </p:nvSpPr>
        <p:spPr bwMode="gray">
          <a:xfrm>
            <a:off x="250825" y="4149726"/>
            <a:ext cx="8893175" cy="870014"/>
          </a:xfrm>
          <a:solidFill>
            <a:srgbClr val="879BAA"/>
          </a:solidFill>
        </p:spPr>
        <p:txBody>
          <a:bodyPr wrap="square" lIns="270000" tIns="144000" rIns="396000" bIns="108000" anchor="t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Enter chapter title</a:t>
            </a:r>
          </a:p>
        </p:txBody>
      </p:sp>
      <p:sp>
        <p:nvSpPr>
          <p:cNvPr id="57351" name="cdtRectangle 116 Id57351"/>
          <p:cNvSpPr>
            <a:spLocks noGrp="1" noChangeArrowheads="1"/>
          </p:cNvSpPr>
          <p:nvPr>
            <p:ph type="subTitle" idx="1" hasCustomPrompt="1"/>
            <p:custDataLst>
              <p:tags r:id="rId3"/>
            </p:custDataLst>
          </p:nvPr>
        </p:nvSpPr>
        <p:spPr bwMode="gray">
          <a:xfrm>
            <a:off x="250825" y="3756644"/>
            <a:ext cx="8893175" cy="393082"/>
          </a:xfrm>
          <a:solidFill>
            <a:srgbClr val="233746">
              <a:alpha val="65000"/>
            </a:srgbClr>
          </a:solidFill>
        </p:spPr>
        <p:txBody>
          <a:bodyPr wrap="square" lIns="270000" tIns="18000" rIns="396000" bIns="36000" anchor="b">
            <a:noAutofit/>
          </a:bodyPr>
          <a:lstStyle>
            <a:lvl1pPr>
              <a:defRPr sz="2000" baseline="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Enter subhead</a:t>
            </a:r>
          </a:p>
        </p:txBody>
      </p:sp>
      <p:pic>
        <p:nvPicPr>
          <p:cNvPr id="8" name="cdtPicture 7 Id8" descr="sie_logo_layer_petrol_rgb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7308850" y="0"/>
            <a:ext cx="1439863" cy="804863"/>
          </a:xfrm>
          <a:prstGeom prst="rect">
            <a:avLst/>
          </a:prstGeom>
          <a:noFill/>
        </p:spPr>
      </p:pic>
      <p:sp>
        <p:nvSpPr>
          <p:cNvPr id="9" name="cdtText Box 101 Id9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457200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093695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1_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4"/>
            <a:ext cx="4032251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4716463" y="1412875"/>
            <a:ext cx="4032250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1_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5"/>
            <a:ext cx="6769101" cy="2303464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539751" y="3860800"/>
            <a:ext cx="6769100" cy="2305050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1_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4"/>
            <a:ext cx="2587621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3271833" y="1412875"/>
            <a:ext cx="2740030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6156325" y="1412875"/>
            <a:ext cx="2592388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 userDrawn="1">
  <p:cSld name="1_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5"/>
            <a:ext cx="4032251" cy="2303464"/>
          </a:xfrm>
        </p:spPr>
        <p:txBody>
          <a:bodyPr/>
          <a:lstStyle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539751" y="3860800"/>
            <a:ext cx="4032250" cy="2305050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4716463" y="1412875"/>
            <a:ext cx="4032250" cy="2303463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15" hasCustomPrompt="1"/>
          </p:nvPr>
        </p:nvSpPr>
        <p:spPr>
          <a:xfrm>
            <a:off x="4716463" y="3860800"/>
            <a:ext cx="4032250" cy="2305050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1_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4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chemeClr val="bg2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chemeClr val="accent4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the style sheet to edit the navigation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1_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4"/>
            <a:ext cx="6769101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chemeClr val="bg2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chemeClr val="accent4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the style sheet to edit the navigation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1_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50" y="1412874"/>
            <a:ext cx="3309936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3994149" y="1412875"/>
            <a:ext cx="3314702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chemeClr val="bg2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chemeClr val="accent4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the style sheet to edit the navigation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1_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5"/>
            <a:ext cx="6769101" cy="2303464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539751" y="3860800"/>
            <a:ext cx="6769100" cy="2305050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chemeClr val="bg2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chemeClr val="accent4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the style sheet to edit the navigation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1_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50" y="1412875"/>
            <a:ext cx="3309936" cy="2303464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539751" y="3860800"/>
            <a:ext cx="3309934" cy="2305050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994149" y="1412875"/>
            <a:ext cx="3314702" cy="2303463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15" hasCustomPrompt="1"/>
          </p:nvPr>
        </p:nvSpPr>
        <p:spPr>
          <a:xfrm>
            <a:off x="3994149" y="3860800"/>
            <a:ext cx="3314702" cy="2305050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8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chemeClr val="bg2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chemeClr val="accent4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the style sheet to edit the navigation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2 Id3"/>
          <p:cNvSpPr/>
          <p:nvPr userDrawn="1">
            <p:custDataLst>
              <p:tags r:id="rId2"/>
            </p:custDataLst>
          </p:nvPr>
        </p:nvSpPr>
        <p:spPr bwMode="auto">
          <a:xfrm>
            <a:off x="4716464" y="1412875"/>
            <a:ext cx="4427537" cy="4752975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the style sheet to edit the title</a:t>
            </a:r>
            <a:endParaRPr lang="en-US" dirty="0"/>
          </a:p>
        </p:txBody>
      </p:sp>
      <p:sp>
        <p:nvSpPr>
          <p:cNvPr id="11" name="cdtPicture Placeholder 10 Id11"/>
          <p:cNvSpPr>
            <a:spLocks noGrp="1"/>
          </p:cNvSpPr>
          <p:nvPr>
            <p:ph type="pic" sz="quarter" idx="13" hasCustomPrompt="1"/>
            <p:custDataLst>
              <p:tags r:id="rId4"/>
            </p:custDataLst>
          </p:nvPr>
        </p:nvSpPr>
        <p:spPr>
          <a:xfrm>
            <a:off x="0" y="1412875"/>
            <a:ext cx="4572000" cy="475297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 bwMode="auto">
          <a:xfrm>
            <a:off x="4716464" y="1412875"/>
            <a:ext cx="4427537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73488" algn="r"/>
              </a:tabLst>
              <a:defRPr>
                <a:solidFill>
                  <a:srgbClr val="000000"/>
                </a:solidFill>
              </a:defRPr>
            </a:lvl1pPr>
            <a:lvl2pPr marL="1793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1">
                <a:solidFill>
                  <a:srgbClr val="000000"/>
                </a:solidFill>
              </a:defRPr>
            </a:lvl3pPr>
            <a:lvl4pPr marL="358775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0" baseline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3488" algn="r"/>
              </a:tabLst>
              <a:defRPr b="1"/>
            </a:lvl6pPr>
          </a:lstStyle>
          <a:p>
            <a:pPr lvl="0"/>
            <a:r>
              <a:rPr lang="en-US" dirty="0" smtClean="0"/>
              <a:t>Click to edit the </a:t>
            </a:r>
            <a:r>
              <a:rPr lang="en-US" dirty="0" err="1" smtClean="0"/>
              <a:t>toc</a:t>
            </a:r>
            <a:r>
              <a:rPr lang="en-US" dirty="0" smtClean="0"/>
              <a:t> / contact</a:t>
            </a:r>
          </a:p>
          <a:p>
            <a:pPr lvl="1"/>
            <a:r>
              <a:rPr lang="en-US" dirty="0" smtClean="0"/>
              <a:t>chapter</a:t>
            </a:r>
          </a:p>
          <a:p>
            <a:pPr lvl="2"/>
            <a:r>
              <a:rPr lang="fr-FR" dirty="0" smtClean="0"/>
              <a:t>active </a:t>
            </a:r>
            <a:r>
              <a:rPr lang="fr-FR" dirty="0" err="1" smtClean="0"/>
              <a:t>chapter</a:t>
            </a:r>
            <a:endParaRPr lang="fr-FR" dirty="0" smtClean="0"/>
          </a:p>
          <a:p>
            <a:pPr lvl="3"/>
            <a:r>
              <a:rPr lang="fr-FR" dirty="0" err="1" smtClean="0"/>
              <a:t>subchapter</a:t>
            </a:r>
            <a:endParaRPr lang="fr-FR" dirty="0" smtClean="0"/>
          </a:p>
          <a:p>
            <a:pPr lvl="4"/>
            <a:r>
              <a:rPr lang="fr-FR" dirty="0" smtClean="0"/>
              <a:t>active </a:t>
            </a:r>
            <a:r>
              <a:rPr lang="fr-FR" dirty="0" err="1" smtClean="0"/>
              <a:t>subchapter</a:t>
            </a:r>
            <a:endParaRPr lang="fr-FR" dirty="0" smtClean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" y="1412875"/>
            <a:ext cx="4570168" cy="4752975"/>
          </a:xfrm>
          <a:prstGeom prst="rect">
            <a:avLst/>
          </a:prstGeom>
        </p:spPr>
      </p:pic>
    </p:spTree>
    <p:custDataLst>
      <p:custData r:id="rId1"/>
    </p:custDataLst>
    <p:extLst>
      <p:ext uri="{BB962C8B-B14F-4D97-AF65-F5344CB8AC3E}">
        <p14:creationId xmlns:p14="http://schemas.microsoft.com/office/powerpoint/2010/main" val="3811436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539750" y="1412875"/>
            <a:ext cx="403225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dtText Placehold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716464" y="1412875"/>
            <a:ext cx="4427537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73488" algn="r"/>
              </a:tabLst>
              <a:defRPr>
                <a:solidFill>
                  <a:srgbClr val="000000"/>
                </a:solidFill>
              </a:defRPr>
            </a:lvl1pPr>
            <a:lvl2pPr marL="1793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1">
                <a:solidFill>
                  <a:srgbClr val="000000"/>
                </a:solidFill>
              </a:defRPr>
            </a:lvl3pPr>
            <a:lvl4pPr marL="358775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0" baseline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3488" algn="r"/>
              </a:tabLst>
              <a:defRPr b="1"/>
            </a:lvl6pPr>
          </a:lstStyle>
          <a:p>
            <a:pPr lvl="0"/>
            <a:r>
              <a:rPr lang="en-US" dirty="0" smtClean="0"/>
              <a:t>Click to edit the </a:t>
            </a:r>
            <a:r>
              <a:rPr lang="en-US" dirty="0" err="1" smtClean="0"/>
              <a:t>toc</a:t>
            </a:r>
            <a:r>
              <a:rPr lang="en-US" dirty="0" smtClean="0"/>
              <a:t> / contact</a:t>
            </a:r>
          </a:p>
          <a:p>
            <a:pPr lvl="1"/>
            <a:r>
              <a:rPr lang="en-US" dirty="0" smtClean="0"/>
              <a:t>chapter</a:t>
            </a:r>
          </a:p>
          <a:p>
            <a:pPr lvl="2"/>
            <a:r>
              <a:rPr lang="en-US" dirty="0" smtClean="0"/>
              <a:t>active chapter</a:t>
            </a:r>
          </a:p>
          <a:p>
            <a:pPr lvl="3"/>
            <a:r>
              <a:rPr lang="en-US" dirty="0" smtClean="0"/>
              <a:t>subchapter</a:t>
            </a:r>
          </a:p>
          <a:p>
            <a:pPr lvl="4"/>
            <a:r>
              <a:rPr lang="en-US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40173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type="titleOnly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>
            <a:lvl1pPr>
              <a:defRPr lang="de-DE" noProof="0" dirty="0"/>
            </a:lvl1pPr>
          </a:lstStyle>
          <a:p>
            <a:pPr lvl="0"/>
            <a:r>
              <a:rPr lang="en-US" noProof="0" dirty="0" smtClean="0"/>
              <a:t>Click the style sheet to edit the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193601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1" y="1412875"/>
            <a:ext cx="8208963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174686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676910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959219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Click the style sheet to edit the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39750" y="1412875"/>
            <a:ext cx="403225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lang="de-DE" noProof="0" dirty="0" smtClean="0">
                <a:solidFill>
                  <a:schemeClr val="tx1"/>
                </a:solidFill>
              </a:defRPr>
            </a:lvl2pPr>
            <a:lvl3pPr>
              <a:defRPr lang="de-DE" noProof="0" dirty="0" smtClean="0"/>
            </a:lvl3pPr>
            <a:lvl4pPr>
              <a:defRPr lang="de-DE" noProof="0" dirty="0" smtClean="0">
                <a:solidFill>
                  <a:schemeClr val="tx1"/>
                </a:solidFill>
              </a:defRPr>
            </a:lvl4pPr>
            <a:lvl5pPr>
              <a:defRPr lang="de-DE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716463" y="1412875"/>
            <a:ext cx="403225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noProof="0" dirty="0" smtClean="0">
                <a:solidFill>
                  <a:schemeClr val="tx1"/>
                </a:solidFill>
              </a:defRPr>
            </a:lvl2pPr>
            <a:lvl3pPr>
              <a:defRPr lang="de-DE" noProof="0" dirty="0" smtClean="0">
                <a:solidFill>
                  <a:schemeClr val="tx1"/>
                </a:solidFill>
              </a:defRPr>
            </a:lvl3pPr>
            <a:lvl4pPr>
              <a:defRPr lang="de-DE" noProof="0" dirty="0" smtClean="0">
                <a:solidFill>
                  <a:schemeClr val="tx1"/>
                </a:solidFill>
              </a:defRPr>
            </a:lvl4pPr>
            <a:lvl5pPr>
              <a:defRPr lang="de-DE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633455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6"/>
            <a:ext cx="8208963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539750" y="3860800"/>
            <a:ext cx="8208963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19930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0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5.xml"/><Relationship Id="rId42" Type="http://schemas.openxmlformats.org/officeDocument/2006/relationships/tags" Target="../tags/tag13.xml"/><Relationship Id="rId47" Type="http://schemas.openxmlformats.org/officeDocument/2006/relationships/tags" Target="../tags/tag18.xml"/><Relationship Id="rId50" Type="http://schemas.openxmlformats.org/officeDocument/2006/relationships/tags" Target="../tags/tag21.xml"/><Relationship Id="rId55" Type="http://schemas.openxmlformats.org/officeDocument/2006/relationships/tags" Target="../tags/tag26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4.xml"/><Relationship Id="rId38" Type="http://schemas.openxmlformats.org/officeDocument/2006/relationships/tags" Target="../tags/tag9.xml"/><Relationship Id="rId46" Type="http://schemas.openxmlformats.org/officeDocument/2006/relationships/tags" Target="../tags/tag17.xml"/><Relationship Id="rId59" Type="http://schemas.openxmlformats.org/officeDocument/2006/relationships/tags" Target="../tags/tag30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41" Type="http://schemas.openxmlformats.org/officeDocument/2006/relationships/tags" Target="../tags/tag12.xml"/><Relationship Id="rId54" Type="http://schemas.openxmlformats.org/officeDocument/2006/relationships/tags" Target="../tags/tag2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3.xml"/><Relationship Id="rId37" Type="http://schemas.openxmlformats.org/officeDocument/2006/relationships/tags" Target="../tags/tag8.xml"/><Relationship Id="rId40" Type="http://schemas.openxmlformats.org/officeDocument/2006/relationships/tags" Target="../tags/tag11.xml"/><Relationship Id="rId45" Type="http://schemas.openxmlformats.org/officeDocument/2006/relationships/tags" Target="../tags/tag16.xml"/><Relationship Id="rId53" Type="http://schemas.openxmlformats.org/officeDocument/2006/relationships/tags" Target="../tags/tag24.xml"/><Relationship Id="rId58" Type="http://schemas.openxmlformats.org/officeDocument/2006/relationships/tags" Target="../tags/tag29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7.xml"/><Relationship Id="rId49" Type="http://schemas.openxmlformats.org/officeDocument/2006/relationships/tags" Target="../tags/tag20.xml"/><Relationship Id="rId57" Type="http://schemas.openxmlformats.org/officeDocument/2006/relationships/tags" Target="../tags/tag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2.xml"/><Relationship Id="rId44" Type="http://schemas.openxmlformats.org/officeDocument/2006/relationships/tags" Target="../tags/tag15.xml"/><Relationship Id="rId52" Type="http://schemas.openxmlformats.org/officeDocument/2006/relationships/tags" Target="../tags/tag23.xml"/><Relationship Id="rId6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ags" Target="../tags/tag1.xml"/><Relationship Id="rId35" Type="http://schemas.openxmlformats.org/officeDocument/2006/relationships/tags" Target="../tags/tag6.xml"/><Relationship Id="rId43" Type="http://schemas.openxmlformats.org/officeDocument/2006/relationships/tags" Target="../tags/tag14.xml"/><Relationship Id="rId48" Type="http://schemas.openxmlformats.org/officeDocument/2006/relationships/tags" Target="../tags/tag19.xml"/><Relationship Id="rId56" Type="http://schemas.openxmlformats.org/officeDocument/2006/relationships/tags" Target="../tags/tag27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2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dtRectangle 12 Id7"/>
          <p:cNvSpPr>
            <a:spLocks noChangeArrowheads="1"/>
          </p:cNvSpPr>
          <p:nvPr>
            <p:custDataLst>
              <p:tags r:id="rId30"/>
            </p:custDataLst>
          </p:nvPr>
        </p:nvSpPr>
        <p:spPr bwMode="gray">
          <a:xfrm>
            <a:off x="0" y="0"/>
            <a:ext cx="9144000" cy="1268413"/>
          </a:xfrm>
          <a:prstGeom prst="rect">
            <a:avLst/>
          </a:prstGeom>
          <a:solidFill>
            <a:schemeClr val="l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endParaRPr lang="en-US"/>
          </a:p>
        </p:txBody>
      </p:sp>
      <p:sp>
        <p:nvSpPr>
          <p:cNvPr id="13" name="cdtTextBox 12 Id13"/>
          <p:cNvSpPr txBox="1"/>
          <p:nvPr>
            <p:custDataLst>
              <p:tags r:id="rId31"/>
            </p:custDataLst>
          </p:nvPr>
        </p:nvSpPr>
        <p:spPr>
          <a:xfrm>
            <a:off x="0" y="6598800"/>
            <a:ext cx="2549519" cy="259200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rgbClr val="879BAA"/>
                </a:solidFill>
              </a:rPr>
              <a:t>2014-05-13</a:t>
            </a:r>
          </a:p>
        </p:txBody>
      </p:sp>
      <p:sp>
        <p:nvSpPr>
          <p:cNvPr id="9" name="cdtText Box 133 Id9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0" y="6165850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r>
              <a:rPr lang="en-US" sz="1000" b="0" dirty="0" smtClean="0">
                <a:solidFill>
                  <a:srgbClr val="879BAA"/>
                </a:solidFill>
              </a:rPr>
              <a:t>Restricted © Siemens AG 201</a:t>
            </a:r>
            <a:endParaRPr lang="en-US" sz="1000" b="0" dirty="0">
              <a:solidFill>
                <a:srgbClr val="879BAA"/>
              </a:solidFill>
            </a:endParaRP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3"/>
            </p:custDataLst>
          </p:nvPr>
        </p:nvSpPr>
        <p:spPr bwMode="auto">
          <a:xfrm>
            <a:off x="539751" y="1412875"/>
            <a:ext cx="8208963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dtTextBox 11 Id12"/>
          <p:cNvSpPr txBox="1"/>
          <p:nvPr>
            <p:custDataLst>
              <p:tags r:id="rId34"/>
            </p:custDataLst>
          </p:nvPr>
        </p:nvSpPr>
        <p:spPr>
          <a:xfrm>
            <a:off x="-1" y="6598800"/>
            <a:ext cx="1393200" cy="259200"/>
          </a:xfrm>
          <a:prstGeom prst="rect">
            <a:avLst/>
          </a:prstGeom>
          <a:noFill/>
        </p:spPr>
        <p:txBody>
          <a:bodyPr wrap="square" lIns="540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rgbClr val="879BAA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rgbClr val="879BAA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 smtClean="0">
              <a:solidFill>
                <a:srgbClr val="879BAA"/>
              </a:solidFill>
            </a:endParaRPr>
          </a:p>
        </p:txBody>
      </p:sp>
      <p:sp>
        <p:nvSpPr>
          <p:cNvPr id="14" name="cdtTextBox 13 Id14"/>
          <p:cNvSpPr txBox="1"/>
          <p:nvPr>
            <p:custDataLst>
              <p:tags r:id="rId35"/>
            </p:custDataLst>
          </p:nvPr>
        </p:nvSpPr>
        <p:spPr>
          <a:xfrm>
            <a:off x="2693979" y="6598800"/>
            <a:ext cx="6450020" cy="259200"/>
          </a:xfrm>
          <a:prstGeom prst="rect">
            <a:avLst/>
          </a:prstGeom>
          <a:noFill/>
        </p:spPr>
        <p:txBody>
          <a:bodyPr wrap="square" lIns="0" tIns="0" rIns="3960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rgbClr val="879BAA"/>
                </a:solidFill>
              </a:rPr>
              <a:t>Siemens PLM Software</a:t>
            </a:r>
          </a:p>
        </p:txBody>
      </p:sp>
      <p:pic>
        <p:nvPicPr>
          <p:cNvPr id="11" name="cdtPicture 10 Id11" descr="SIE_Logo_Layer_Petrol_RGB_A3_76mm.wmf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60"/>
          <a:stretch>
            <a:fillRect/>
          </a:stretch>
        </p:blipFill>
        <p:spPr>
          <a:xfrm>
            <a:off x="7308851" y="0"/>
            <a:ext cx="1439863" cy="806452"/>
          </a:xfrm>
          <a:prstGeom prst="rect">
            <a:avLst/>
          </a:prstGeom>
        </p:spPr>
      </p:pic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7"/>
            </p:custDataLst>
          </p:nvPr>
        </p:nvSpPr>
        <p:spPr bwMode="auto">
          <a:xfrm>
            <a:off x="0" y="0"/>
            <a:ext cx="914400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the style sheet to edit the title</a:t>
            </a:r>
          </a:p>
        </p:txBody>
      </p:sp>
      <p:sp>
        <p:nvSpPr>
          <p:cNvPr id="31" name="cdtText Box 101 Id31"/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457200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cxnSp>
        <p:nvCxnSpPr>
          <p:cNvPr id="2" name="cdtMasterTags_CL1 Id2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cdtMasterTags_CL2 Id3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cdtMasterTags_CL3 Id4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cdtMasterTags_CL4 Id5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cdtMasterTags_CL5 Id6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cdtMasterTags_CL6 Id8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cdtMasterTags_CL7 Id10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cdtMasterTags_CL8 Id15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dtMasterTags_CL9 Id16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cdtMasterTags_CL10 Id17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cdtMasterTags_CL11 Id18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cdtMasterTags_CL12 Id19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cdtMasterTags_CL13 Id20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cdtMasterTags_CL14 Id21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cdtMasterTags_CL15 Id22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cdtMasterTags_CL16 Id23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cdtMasterTags_CL17 Id24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cdtMasterTags_CL18 Id25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cdtMasterTags_CL19 Id26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cdtMasterTags_CL20 Id27"/>
          <p:cNvCxnSpPr/>
          <p:nvPr>
            <p:custDataLst>
              <p:tags r:id="rId5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dtMasterTags"/>
          <p:cNvCxnSpPr/>
          <p:nvPr>
            <p:custDataLst>
              <p:tags r:id="rId5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7308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678" r:id="rId17"/>
    <p:sldLayoutId id="2147483679" r:id="rId18"/>
    <p:sldLayoutId id="2147483689" r:id="rId19"/>
    <p:sldLayoutId id="2147483680" r:id="rId20"/>
    <p:sldLayoutId id="2147483683" r:id="rId21"/>
    <p:sldLayoutId id="2147483681" r:id="rId22"/>
    <p:sldLayoutId id="2147483682" r:id="rId23"/>
    <p:sldLayoutId id="2147483691" r:id="rId24"/>
    <p:sldLayoutId id="2147483684" r:id="rId25"/>
    <p:sldLayoutId id="2147483685" r:id="rId26"/>
    <p:sldLayoutId id="2147483686" r:id="rId27"/>
    <p:sldLayoutId id="2147483688" r:id="rId2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 baseline="0">
          <a:solidFill>
            <a:schemeClr val="dk2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address@siemens.com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5" y="4149453"/>
            <a:ext cx="8893175" cy="746903"/>
          </a:xfrm>
        </p:spPr>
        <p:txBody>
          <a:bodyPr/>
          <a:lstStyle/>
          <a:p>
            <a:r>
              <a:rPr lang="en-US" dirty="0" smtClean="0"/>
              <a:t>Hands On: Draft Automation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5" y="3749984"/>
            <a:ext cx="8893175" cy="393954"/>
          </a:xfrm>
        </p:spPr>
        <p:txBody>
          <a:bodyPr/>
          <a:lstStyle/>
          <a:p>
            <a:r>
              <a:rPr lang="en-US" dirty="0" smtClean="0"/>
              <a:t>Greg Chasteen, Technical Account Manager, Siemens PLM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137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US" sz="1200" dirty="0" smtClean="0"/>
          </a:p>
          <a:p>
            <a:endParaRPr lang="en-US" sz="1200" dirty="0" smtClean="0"/>
          </a:p>
          <a:p>
            <a:pPr marL="342900" indent="-342900">
              <a:buFont typeface="Wingdings" pitchFamily="2" charset="2"/>
              <a:buChar char="ü"/>
            </a:pPr>
            <a:r>
              <a:rPr lang="en-US" sz="1200" b="0" dirty="0" smtClean="0"/>
              <a:t>Use the application already developed by you for “Hands On: Visual Studio 2012”.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1200" b="0" dirty="0" smtClean="0"/>
              <a:t>Add a new button and under the “</a:t>
            </a:r>
            <a:r>
              <a:rPr lang="en-US" sz="1200" b="0" dirty="0" err="1" smtClean="0"/>
              <a:t>Button_Click</a:t>
            </a:r>
            <a:r>
              <a:rPr lang="en-US" sz="1200" b="0" dirty="0" smtClean="0"/>
              <a:t>” event write a program which will do following steps</a:t>
            </a:r>
          </a:p>
          <a:p>
            <a:pPr marL="522288" lvl="1" indent="-342900">
              <a:buFont typeface="Wingdings" pitchFamily="2" charset="2"/>
              <a:buChar char="ü"/>
            </a:pPr>
            <a:r>
              <a:rPr lang="en-US" sz="1200" dirty="0" smtClean="0"/>
              <a:t>Declare Variables</a:t>
            </a:r>
          </a:p>
          <a:p>
            <a:pPr marL="522288" lvl="1" indent="-342900">
              <a:buFont typeface="Wingdings" pitchFamily="2" charset="2"/>
              <a:buChar char="ü"/>
            </a:pPr>
            <a:r>
              <a:rPr lang="en-US" sz="1200" dirty="0" smtClean="0"/>
              <a:t>Get Sold Edge application object</a:t>
            </a:r>
          </a:p>
          <a:p>
            <a:pPr marL="522288" lvl="1" indent="-342900">
              <a:buFont typeface="Wingdings" pitchFamily="2" charset="2"/>
              <a:buChar char="ü"/>
            </a:pPr>
            <a:r>
              <a:rPr lang="en-US" sz="1200" b="0" dirty="0" smtClean="0"/>
              <a:t>Function to Get Training Folder</a:t>
            </a:r>
          </a:p>
          <a:p>
            <a:pPr marL="522288" lvl="1" indent="-342900">
              <a:buFont typeface="Wingdings" pitchFamily="2" charset="2"/>
              <a:buChar char="ü"/>
            </a:pPr>
            <a:r>
              <a:rPr lang="en-US" sz="1200" b="0" dirty="0" smtClean="0"/>
              <a:t>Open Draft file</a:t>
            </a:r>
          </a:p>
          <a:p>
            <a:pPr marL="522288" lvl="1" indent="-342900">
              <a:buFont typeface="Wingdings" pitchFamily="2" charset="2"/>
              <a:buChar char="ü"/>
            </a:pPr>
            <a:r>
              <a:rPr lang="en-US" sz="1200" dirty="0" smtClean="0"/>
              <a:t>Get </a:t>
            </a:r>
            <a:r>
              <a:rPr lang="en-US" sz="1200" dirty="0" err="1" smtClean="0"/>
              <a:t>DrawingViews</a:t>
            </a:r>
            <a:r>
              <a:rPr lang="en-US" sz="1200" dirty="0" smtClean="0"/>
              <a:t> Collection</a:t>
            </a:r>
          </a:p>
          <a:p>
            <a:pPr marL="522288" lvl="1" indent="-342900">
              <a:buFont typeface="Wingdings" pitchFamily="2" charset="2"/>
              <a:buChar char="ü"/>
            </a:pPr>
            <a:r>
              <a:rPr lang="en-US" sz="1200" b="0" dirty="0" smtClean="0"/>
              <a:t>Iterate through each </a:t>
            </a:r>
            <a:r>
              <a:rPr lang="en-US" sz="1200" b="0" dirty="0" err="1" smtClean="0"/>
              <a:t>Drawingview</a:t>
            </a:r>
            <a:endParaRPr lang="en-US" sz="1200" b="0" dirty="0" smtClean="0"/>
          </a:p>
          <a:p>
            <a:pPr marL="522288" lvl="1" indent="-342900">
              <a:buFont typeface="Wingdings" pitchFamily="2" charset="2"/>
              <a:buChar char="ü"/>
            </a:pPr>
            <a:r>
              <a:rPr lang="en-US" sz="1200" dirty="0"/>
              <a:t>Create New </a:t>
            </a:r>
            <a:r>
              <a:rPr lang="en-US" sz="1200" dirty="0" smtClean="0"/>
              <a:t>layer for each </a:t>
            </a:r>
            <a:r>
              <a:rPr lang="en-US" sz="1200" dirty="0" err="1" smtClean="0"/>
              <a:t>DrawingView</a:t>
            </a:r>
            <a:endParaRPr lang="en-US" sz="1200" dirty="0"/>
          </a:p>
          <a:p>
            <a:pPr marL="522288" lvl="1" indent="-342900">
              <a:buFont typeface="Wingdings" pitchFamily="2" charset="2"/>
              <a:buChar char="ü"/>
            </a:pPr>
            <a:r>
              <a:rPr lang="en-US" sz="1200" dirty="0" smtClean="0"/>
              <a:t>Move each </a:t>
            </a:r>
            <a:r>
              <a:rPr lang="en-US" sz="1200" dirty="0" err="1" smtClean="0"/>
              <a:t>DrawingView</a:t>
            </a:r>
            <a:r>
              <a:rPr lang="en-US" sz="1200" dirty="0" smtClean="0"/>
              <a:t> to new Layer</a:t>
            </a:r>
          </a:p>
          <a:p>
            <a:pPr marL="522288" lvl="1" indent="-342900">
              <a:buFont typeface="Wingdings" pitchFamily="2" charset="2"/>
              <a:buChar char="ü"/>
            </a:pPr>
            <a:r>
              <a:rPr lang="en-US" sz="1200" dirty="0" smtClean="0"/>
              <a:t>Export </a:t>
            </a:r>
            <a:r>
              <a:rPr lang="en-US" sz="1200" dirty="0" err="1" smtClean="0"/>
              <a:t>PartsList</a:t>
            </a:r>
            <a:endParaRPr lang="en-US" sz="1200" dirty="0" smtClean="0"/>
          </a:p>
          <a:p>
            <a:pPr marL="522288" lvl="1" indent="-342900">
              <a:buFont typeface="Wingdings" pitchFamily="2" charset="2"/>
              <a:buChar char="ü"/>
            </a:pPr>
            <a:r>
              <a:rPr lang="en-US" sz="1200" smtClean="0"/>
              <a:t>More…..</a:t>
            </a:r>
            <a:endParaRPr lang="en-US" sz="1200" dirty="0" smtClean="0"/>
          </a:p>
          <a:p>
            <a:pPr marL="522288" lvl="1" indent="-342900">
              <a:buFont typeface="Wingdings" pitchFamily="2" charset="2"/>
              <a:buChar char="ü"/>
            </a:pPr>
            <a:endParaRPr lang="en-US" sz="1200" b="0" dirty="0" smtClean="0"/>
          </a:p>
        </p:txBody>
      </p:sp>
    </p:spTree>
    <p:extLst>
      <p:ext uri="{BB962C8B-B14F-4D97-AF65-F5344CB8AC3E}">
        <p14:creationId xmlns:p14="http://schemas.microsoft.com/office/powerpoint/2010/main" val="406022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Declare the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0" y="1248741"/>
            <a:ext cx="8208963" cy="4679950"/>
          </a:xfrm>
        </p:spPr>
        <p:txBody>
          <a:bodyPr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Double click </a:t>
            </a:r>
            <a:r>
              <a:rPr lang="en-US" dirty="0"/>
              <a:t>the </a:t>
            </a:r>
            <a:r>
              <a:rPr lang="en-US" dirty="0" smtClean="0"/>
              <a:t>Button that you have created just now and write following code.</a:t>
            </a:r>
            <a:endParaRPr lang="en-US" dirty="0"/>
          </a:p>
          <a:p>
            <a:endParaRPr lang="en-US" dirty="0" smtClean="0"/>
          </a:p>
          <a:p>
            <a:pPr marL="342900" indent="-342900">
              <a:buFont typeface="Wingdings" pitchFamily="2" charset="2"/>
              <a:buChar char="ü"/>
            </a:pPr>
            <a:endParaRPr lang="en-US" b="0" dirty="0" smtClean="0"/>
          </a:p>
          <a:p>
            <a:pPr marL="342900" indent="-342900">
              <a:buFont typeface="Wingdings" pitchFamily="2" charset="2"/>
              <a:buChar char="ü"/>
            </a:pPr>
            <a:endParaRPr lang="en-US" b="0" dirty="0" smtClean="0"/>
          </a:p>
          <a:p>
            <a:pPr marL="342900" indent="-342900">
              <a:buFont typeface="Wingdings" pitchFamily="2" charset="2"/>
              <a:buChar char="ü"/>
            </a:pPr>
            <a:endParaRPr lang="en-US" dirty="0"/>
          </a:p>
          <a:p>
            <a:pPr marL="342900" indent="-342900">
              <a:buFont typeface="Wingdings" pitchFamily="2" charset="2"/>
              <a:buChar char="ü"/>
            </a:pPr>
            <a:endParaRPr lang="en-US" b="0" dirty="0" smtClean="0"/>
          </a:p>
          <a:p>
            <a:pPr marL="342900" indent="-342900">
              <a:buFont typeface="Wingdings" pitchFamily="2" charset="2"/>
              <a:buChar char="ü"/>
            </a:pPr>
            <a:endParaRPr lang="en-US" dirty="0"/>
          </a:p>
          <a:p>
            <a:pPr marL="342900" indent="-342900">
              <a:buFont typeface="Wingdings" pitchFamily="2" charset="2"/>
              <a:buChar char="ü"/>
            </a:pPr>
            <a:endParaRPr lang="en-US" b="0" dirty="0" smtClean="0"/>
          </a:p>
          <a:p>
            <a:pPr marL="342900" indent="-342900">
              <a:buFont typeface="Wingdings" pitchFamily="2" charset="2"/>
              <a:buChar char="ü"/>
            </a:pPr>
            <a:endParaRPr lang="en-US" dirty="0"/>
          </a:p>
          <a:p>
            <a:pPr marL="342900" indent="-342900">
              <a:buFont typeface="Wingdings" pitchFamily="2" charset="2"/>
              <a:buChar char="ü"/>
            </a:pPr>
            <a:endParaRPr lang="en-US" b="0" dirty="0" smtClean="0"/>
          </a:p>
          <a:p>
            <a:pPr marL="342900" indent="-342900">
              <a:buFont typeface="Wingdings" pitchFamily="2" charset="2"/>
              <a:buChar char="ü"/>
            </a:pPr>
            <a:endParaRPr lang="en-US" b="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66925"/>
            <a:ext cx="3543300" cy="390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19400"/>
            <a:ext cx="5638800" cy="2066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26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function to search “Training” folder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0" y="1248741"/>
            <a:ext cx="8208963" cy="4679950"/>
          </a:xfrm>
        </p:spPr>
        <p:txBody>
          <a:bodyPr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Solid Edge installation creates a Training folder on your machine. Installation folder location could be different on everybody’s machine. We will write a function to search for Training folder on your machine.</a:t>
            </a:r>
            <a:endParaRPr lang="en-US" dirty="0"/>
          </a:p>
          <a:p>
            <a:endParaRPr lang="en-US" dirty="0" smtClean="0"/>
          </a:p>
          <a:p>
            <a:r>
              <a:rPr lang="en-US" b="0" dirty="0" smtClean="0"/>
              <a:t> </a:t>
            </a:r>
            <a:endParaRPr lang="en-US" b="0" dirty="0"/>
          </a:p>
          <a:p>
            <a:pPr marL="342900" indent="-342900">
              <a:buFont typeface="Wingdings" pitchFamily="2" charset="2"/>
              <a:buChar char="ü"/>
            </a:pPr>
            <a:endParaRPr lang="en-US" b="0" dirty="0"/>
          </a:p>
          <a:p>
            <a:pPr marL="342900" indent="-342900">
              <a:buFont typeface="Wingdings" pitchFamily="2" charset="2"/>
              <a:buChar char="ü"/>
            </a:pPr>
            <a:endParaRPr lang="en-US" b="0" dirty="0"/>
          </a:p>
          <a:p>
            <a:pPr marL="342900" indent="-342900">
              <a:buFont typeface="Wingdings" pitchFamily="2" charset="2"/>
              <a:buChar char="ü"/>
            </a:pPr>
            <a:endParaRPr lang="en-US" b="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" r="4687"/>
          <a:stretch/>
        </p:blipFill>
        <p:spPr bwMode="auto">
          <a:xfrm>
            <a:off x="609600" y="2590800"/>
            <a:ext cx="7246925" cy="311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19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Solid Edge Application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385888"/>
            <a:ext cx="8772525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688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Layers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0264" y="1263110"/>
            <a:ext cx="8208963" cy="4679950"/>
          </a:xfrm>
        </p:spPr>
        <p:txBody>
          <a:bodyPr>
            <a:noAutofit/>
          </a:bodyPr>
          <a:lstStyle/>
          <a:p>
            <a:endParaRPr lang="en-US" sz="1200" dirty="0" smtClean="0"/>
          </a:p>
          <a:p>
            <a:pPr marL="342900" indent="-342900">
              <a:buFont typeface="Wingdings" pitchFamily="2" charset="2"/>
              <a:buChar char="ü"/>
            </a:pPr>
            <a:r>
              <a:rPr lang="en-US" sz="1200" b="0" dirty="0" smtClean="0"/>
              <a:t>You </a:t>
            </a:r>
            <a:r>
              <a:rPr lang="en-US" sz="1200" b="0" dirty="0"/>
              <a:t>can </a:t>
            </a:r>
            <a:r>
              <a:rPr lang="en-US" sz="1200" b="0" dirty="0" smtClean="0"/>
              <a:t>Iterate through each </a:t>
            </a:r>
            <a:r>
              <a:rPr lang="en-US" sz="1200" b="0" dirty="0" err="1" smtClean="0"/>
              <a:t>DrawingView</a:t>
            </a:r>
            <a:r>
              <a:rPr lang="en-US" sz="1200" b="0" dirty="0" smtClean="0"/>
              <a:t> to create new Layer and Move objects to these newly created layers.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1200" dirty="0" smtClean="0"/>
              <a:t>To execute your program press F5.</a:t>
            </a:r>
            <a:endParaRPr lang="en-US" sz="1200" b="0" dirty="0" smtClean="0"/>
          </a:p>
          <a:p>
            <a:pPr marL="342900" indent="-342900">
              <a:buFont typeface="Wingdings" pitchFamily="2" charset="2"/>
              <a:buChar char="ü"/>
            </a:pPr>
            <a:endParaRPr lang="en-US" sz="1200" b="0" dirty="0"/>
          </a:p>
          <a:p>
            <a:pPr marL="342900" indent="-342900">
              <a:buFont typeface="Wingdings" pitchFamily="2" charset="2"/>
              <a:buChar char="ü"/>
            </a:pPr>
            <a:endParaRPr lang="en-US" sz="1200" b="0" dirty="0"/>
          </a:p>
          <a:p>
            <a:pPr marL="342900" indent="-342900">
              <a:buFont typeface="Wingdings" pitchFamily="2" charset="2"/>
              <a:buChar char="ü"/>
            </a:pPr>
            <a:endParaRPr lang="en-US" sz="1200" b="0" dirty="0"/>
          </a:p>
          <a:p>
            <a:pPr marL="342900" indent="-342900">
              <a:buFont typeface="Wingdings" pitchFamily="2" charset="2"/>
              <a:buChar char="ü"/>
            </a:pPr>
            <a:endParaRPr lang="en-US" sz="1200" b="0" dirty="0"/>
          </a:p>
          <a:p>
            <a:pPr marL="342900" indent="-342900">
              <a:buFont typeface="Wingdings" pitchFamily="2" charset="2"/>
              <a:buChar char="ü"/>
            </a:pPr>
            <a:endParaRPr lang="en-US" sz="1200" b="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33600"/>
            <a:ext cx="6477000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080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 Solid Edge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0" y="1676400"/>
            <a:ext cx="8208963" cy="1752600"/>
          </a:xfrm>
        </p:spPr>
        <p:txBody>
          <a:bodyPr>
            <a:no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dirty="0" smtClean="0"/>
              <a:t>We have prepared a sample code to extract Parts List from draft file.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 err="1"/>
              <a:t>BeginnerTrack</a:t>
            </a:r>
            <a:r>
              <a:rPr lang="en-US" dirty="0"/>
              <a:t>\_05-Hands-On Draft Automation\Export SE </a:t>
            </a:r>
            <a:r>
              <a:rPr lang="en-US" dirty="0" err="1"/>
              <a:t>Partslist</a:t>
            </a:r>
            <a:endParaRPr lang="en-US" b="0" dirty="0" smtClean="0"/>
          </a:p>
          <a:p>
            <a:pPr marL="342900" indent="-342900">
              <a:buFont typeface="Wingdings" pitchFamily="2" charset="2"/>
              <a:buChar char="ü"/>
            </a:pPr>
            <a:endParaRPr lang="en-US" b="0" dirty="0"/>
          </a:p>
          <a:p>
            <a:pPr marL="342900" indent="-342900">
              <a:buFont typeface="Wingdings" pitchFamily="2" charset="2"/>
              <a:buChar char="ü"/>
            </a:pPr>
            <a:endParaRPr lang="en-US" b="0" dirty="0"/>
          </a:p>
          <a:p>
            <a:pPr marL="342900" indent="-342900">
              <a:buFont typeface="Wingdings" pitchFamily="2" charset="2"/>
              <a:buChar char="ü"/>
            </a:pPr>
            <a:endParaRPr lang="en-US" b="0" dirty="0" smtClean="0"/>
          </a:p>
          <a:p>
            <a:pPr marL="342900" indent="-342900">
              <a:buFont typeface="Wingdings" pitchFamily="2" charset="2"/>
              <a:buChar char="ü"/>
            </a:pPr>
            <a:endParaRPr lang="en-US" b="0" dirty="0"/>
          </a:p>
          <a:p>
            <a:pPr marL="342900" indent="-342900">
              <a:buFont typeface="Wingdings" pitchFamily="2" charset="2"/>
              <a:buChar char="ü"/>
            </a:pPr>
            <a:endParaRPr lang="en-US" b="0" dirty="0"/>
          </a:p>
          <a:p>
            <a:pPr marL="342900" indent="-342900">
              <a:buFont typeface="Wingdings" pitchFamily="2" charset="2"/>
              <a:buChar char="ü"/>
            </a:pPr>
            <a:endParaRPr lang="en-US" b="0" dirty="0"/>
          </a:p>
          <a:p>
            <a:pPr marL="342900" indent="-342900">
              <a:buFont typeface="Wingdings" pitchFamily="2" charset="2"/>
              <a:buChar char="ü"/>
            </a:pP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142197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 smtClean="0"/>
              <a:t>Greg Chasteen</a:t>
            </a:r>
          </a:p>
          <a:p>
            <a:r>
              <a:rPr lang="en-US" dirty="0" smtClean="0"/>
              <a:t>Technical Account Manager</a:t>
            </a:r>
          </a:p>
          <a:p>
            <a:r>
              <a:rPr lang="en-US" dirty="0" smtClean="0"/>
              <a:t>Siemens PLM Software</a:t>
            </a:r>
          </a:p>
          <a:p>
            <a:r>
              <a:rPr lang="en-US" dirty="0" smtClean="0"/>
              <a:t>675 </a:t>
            </a:r>
            <a:r>
              <a:rPr lang="en-US" dirty="0"/>
              <a:t>Discovery Drive, Suite 100</a:t>
            </a:r>
          </a:p>
          <a:p>
            <a:r>
              <a:rPr lang="en-US" dirty="0"/>
              <a:t>Huntsville, Al </a:t>
            </a:r>
            <a:r>
              <a:rPr lang="en-US" dirty="0" smtClean="0"/>
              <a:t>35806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Office</a:t>
            </a:r>
            <a:r>
              <a:rPr lang="en-US" dirty="0"/>
              <a:t>: (256) 705-2621</a:t>
            </a:r>
          </a:p>
          <a:p>
            <a:r>
              <a:rPr lang="en-US" dirty="0"/>
              <a:t>Cell:(256) </a:t>
            </a:r>
            <a:r>
              <a:rPr lang="en-US" dirty="0" smtClean="0"/>
              <a:t>479-9055</a:t>
            </a:r>
          </a:p>
          <a:p>
            <a:endParaRPr lang="en-US" dirty="0"/>
          </a:p>
          <a:p>
            <a:r>
              <a:rPr lang="en-US" dirty="0" smtClean="0"/>
              <a:t>E-mail:</a:t>
            </a:r>
            <a:endParaRPr lang="en-US" dirty="0"/>
          </a:p>
          <a:p>
            <a:r>
              <a:rPr lang="en-US" u="sng" dirty="0">
                <a:hlinkClick r:id="rId2"/>
              </a:rPr>
              <a:t>chasteen.gregory@siemens.com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7795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PROT" val="3"/>
  <p:tag name="CDT_PROT_TOP" val="0"/>
  <p:tag name="CDT_PROT_LEFT" val="0"/>
  <p:tag name="CDT_PROT_WIDTH" val="720"/>
  <p:tag name="CDT_PROT_HEIGHT" val="99,8750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8:0-0-326,7-720"/>
  <p:tag name="CDT_MASTERSHAPE2" val="14:0-0-326,7-720"/>
  <p:tag name="CDT_MASTERSHAPE3" val="57350:326,7-19,75-116,9738-700,25"/>
  <p:tag name="CDT_MASTERSHAPE4" val="57351:295,7487-19,75-30,95134-700,25"/>
  <p:tag name="CDT_MASTERSHAPE5" val="11:0-42,5-76,20732-136,063"/>
  <p:tag name="CDT_MASTERSHAPE6" val="10:485,5-0-34-720"/>
  <p:tag name="CDT_MASTERSHAPE7" val="2:485,5-484,75-34-235,25"/>
  <p:tag name="CDT_MASTERSHAPE8" val="15:0-360-0,1250394-0,125039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9:0-0-406,08-720"/>
  <p:tag name="CDT_MASTERSHAPE2" val="12:0-0-406,08-720"/>
  <p:tag name="CDT_MASTERSHAPE3" val="57350:289,1062-19,75-116,9738-700,25"/>
  <p:tag name="CDT_MASTERSHAPE4" val="57351:406,08-19,75-30,95134-700,25"/>
  <p:tag name="CDT_MASTERSHAPE5" val="11:0-42,5-76,20732-136,063"/>
  <p:tag name="CDT_MASTERSHAPE6" val="16:0-360-0,1250394-0,1250394"/>
  <p:tag name="CDT_MASTERSHAPE7" val="10:485,5-0-34-720"/>
  <p:tag name="CDT_MASTERSHAPE8" val="15:485,5-484,75-34-235,2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9:0-0-540-720"/>
  <p:tag name="CDT_MASTERSHAPE2" val="12:0-0-540-720"/>
  <p:tag name="CDT_MASTERSHAPE3" val="57350:190,6199-19,75-148,1732-700,25"/>
  <p:tag name="CDT_MASTERSHAPE4" val="11:0-42,5-76,20732-136,063"/>
  <p:tag name="CDT_MASTERSHAPE5" val="16:0-360-0,1250394-0,1250394"/>
  <p:tag name="CDT_MASTERSHAPE6" val="10:485,5-0-34-720"/>
  <p:tag name="CDT_MASTERSHAPE7" val="14:485,5-484,75-34-235,25"/>
  <p:tag name="CDT_MASTERSHAPE8" val="57351:190,62-19,75-30,95134-700,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9:0-0-540-720"/>
  <p:tag name="CDT_MASTERSHAPE2" val="12:0-0-540-720"/>
  <p:tag name="CDT_MASTERSHAPE3" val="57350:186,798-19,75-148,1732-700,25"/>
  <p:tag name="CDT_MASTERSHAPE4" val="11:0-42,5-76,20732-136,063"/>
  <p:tag name="CDT_MASTERSHAPE5" val="16:0-360-0,1250394-0,1250394"/>
  <p:tag name="CDT_MASTERSHAPE6" val="14:485,5-0-34-720"/>
  <p:tag name="CDT_MASTERSHAPE7" val="15:485,5-484,75-34-235,25"/>
  <p:tag name="CDT_MASTERSHAPE8" val="57351:304-19,75-30,95134-700,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57359:0-0-326,75-720"/>
  <p:tag name="CDT_MASTERSHAPE2" val="57350:326,7501-19,75-116,9738-700,25"/>
  <p:tag name="CDT_MASTERSHAPE3" val="57351:295,7987-19,75-30,95134-700,25"/>
  <p:tag name="CDT_MASTERSHAPE4" val="8:0-575,5-63,37504-113,375"/>
  <p:tag name="CDT_MASTERSHAPE5" val="9:0-360-0,1250394-0,125039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8:0-0-406,5005-720"/>
  <p:tag name="CDT_MASTERSHAPE2" val="57350:289,5268-19,75-116,9738-700,25"/>
  <p:tag name="CDT_MASTERSHAPE3" val="57351:406,5005-19,75-30,95134-700,25"/>
  <p:tag name="CDT_MASTERSHAPE4" val="12:0-575,5-63,37504-113,375"/>
  <p:tag name="CDT_MASTERSHAPE5" val="9:0-360-0,1250394-0,125039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3:111,25-371,3751-374,25-348,625"/>
  <p:tag name="CDT_MASTERSHAPE2" val="2:0-0-99,87504-720"/>
  <p:tag name="CDT_MASTERSHAPE3" val="11:111,25-0-374,25-360"/>
  <p:tag name="CDT_MASTERSHAPE4" val="13:111,25-371,3751-374,25-348,62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13:111,25-42,5-374,25-317,5"/>
  <p:tag name="CDT_MASTERSHAPE3" val="5:111,25-371,3751-374,25-348,6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0008-374,25-646,375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906"/>
  <p:tag name="CDT_PROT_LEFT" val="0"/>
  <p:tag name="CDT_PROT_WIDTH" val="200,7495"/>
  <p:tag name="CDT_PROT_HEIGHT" val="20,4094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53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317,5"/>
  <p:tag name="CDT_MASTERSHAPE3" val="4:111,25-371,375-374,25-317,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646,3751"/>
  <p:tag name="CDT_MASTERSHAPE3" val="13:304-42,5-181,5-646,375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204,0945"/>
  <p:tag name="CDT_MASTERSHAPE3" val="13:111,25-257,9528-374,25-215,4222"/>
  <p:tag name="CDT_MASTERSHAPE4" val="12:111,25-484,75-374,25-204,12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317,5"/>
  <p:tag name="CDT_MASTERSHAPE3" val="4:111,25-371,375-181,375-317,5"/>
  <p:tag name="CDT_MASTERSHAPE4" val="5:304-42,5-181,5-317,5"/>
  <p:tag name="CDT_MASTERSHAPE5" val="6:304-371,375-181,5-317,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4:111,25-586,8279-374,25-102,047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533"/>
  <p:tag name="CDT_MASTERSHAPE3" val="5:111,25-586,8279-374,25-102,047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260,6249"/>
  <p:tag name="CDT_MASTERSHAPE3" val="13:111,25-314,4999-374,25-261,0001"/>
  <p:tag name="CDT_MASTERSHAPE4" val="7:111,25-586,8279-374,25-102,047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533"/>
  <p:tag name="CDT_MASTERSHAPE3" val="13:304-42,5-181,5-533"/>
  <p:tag name="CDT_MASTERSHAPE4" val="7:111,25-586,8279-374,25-102,047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260,6249"/>
  <p:tag name="CDT_MASTERSHAPE3" val="13:111,2501-314,5-181,375-261"/>
  <p:tag name="CDT_MASTERSHAPE4" val="12:304-42,5-181,5-260,6249"/>
  <p:tag name="CDT_MASTERSHAPE5" val="15:304-314,4999-181,5-261,0001"/>
  <p:tag name="CDT_MASTERSHAPE6" val="9:111,25-586,8279-374,25-102,047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720"/>
  <p:tag name="CDT_PROT_HEIGHT" val="3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7:0-0-99,87504-720"/>
  <p:tag name="CDT_MASTERSHAPE2" val="13:519,5906-0-20,40945-200,7495"/>
  <p:tag name="CDT_MASTERSHAPE3" val="9:485,5-0-34-720"/>
  <p:tag name="CDT_MASTERSHAPE4" val="3079:111,25-42,50008-374,25-646,3751"/>
  <p:tag name="CDT_MASTERSHAPE5" val="12:519,5906-0-20,40945-98,37409"/>
  <p:tag name="CDT_MASTERSHAPE6" val="14:519,5906-212,1243-20,40945-507,8756"/>
  <p:tag name="CDT_MASTERSHAPE7" val="11:0-575,5001-63,50016-113,375"/>
  <p:tag name="CDT_MASTERSHAPE8" val="3078:0-0-99,87504-720"/>
  <p:tag name="CDT_MASTERSHAPE9" val="31:0-360-0,1250394-0,1250394"/>
  <p:tag name="CDT_MASTERSHAPE10" val="2:0-0-0-0"/>
  <p:tag name="CDT_MASTERSHAPE11" val="3:0-0-0-0"/>
  <p:tag name="CDT_MASTERSHAPE12" val="4:0-0-0-0"/>
  <p:tag name="CDT_MASTERSHAPE13" val="5:0-0-0-0"/>
  <p:tag name="CDT_MASTERSHAPE14" val="6:0-0-0-0"/>
  <p:tag name="CDT_MASTERSHAPE15" val="8:0-0-0-0"/>
  <p:tag name="CDT_MASTERSHAPE16" val="10:0-0-0-0"/>
  <p:tag name="CDT_MASTERSHAPE17" val="15:0-0-0-0"/>
  <p:tag name="CDT_MASTERSHAPE18" val="16:0-0-0-0"/>
  <p:tag name="CDT_MASTERSHAPE19" val="17:0-0-0-0"/>
  <p:tag name="CDT_MASTERSHAPE20" val="18:0-0-0-0"/>
  <p:tag name="CDT_MASTERSHAPE21" val="19:0-0-0-0"/>
  <p:tag name="CDT_MASTERSHAPE22" val="20:0-0-0-0"/>
  <p:tag name="CDT_MASTERSHAPE23" val="21:0-0-0-0"/>
  <p:tag name="CDT_MASTERSHAPE24" val="22:0-0-0-0"/>
  <p:tag name="CDT_MASTERSHAPE25" val="23:0-0-0-0"/>
  <p:tag name="CDT_MASTERSHAPE26" val="24:0-0-0-0"/>
  <p:tag name="CDT_MASTERSHAPE27" val="25:0-0-0-0"/>
  <p:tag name="CDT_MASTERSHAPE28" val="26:0-0-0-0"/>
  <p:tag name="CDT_MASTERSHAPE29" val="27:0-0-0-0"/>
  <p:tag name="CDT_MASTERSHAPE30" val="28:0-0-0-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7"/>
  <p:tag name="CDT_COLFF_NEW" val="17"/>
  <p:tag name="CDT_EXTCOL" val="True"/>
  <p:tag name="CDT_COLTX_NEW" val="18"/>
  <p:tag name="CDT_TARGETSHAPE_NEW" val="3"/>
  <p:tag name="CDT_PROT" val="5"/>
  <p:tag name="CDT_PROT_TOP" val="326,7"/>
  <p:tag name="CDT_PROT_LEFT" val="19,75"/>
  <p:tag name="CDT_PROT_WIDTH" val="700,25"/>
  <p:tag name="CDT_PROT_HEIGHT" val="116,973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PROT" val="2"/>
  <p:tag name="CDT_PROT_TOP" val="295,7487"/>
  <p:tag name="CDT_PROT_LEFT" val="19,75"/>
  <p:tag name="CDT_PROT_WIDTH" val="700,25"/>
  <p:tag name="CDT_PROT_HEIGHT" val="30,9513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42,5"/>
  <p:tag name="CDT_PROT_WIDTH" val="136,063"/>
  <p:tag name="CDT_PROT_HEIGHT" val="76,2073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720"/>
  <p:tag name="CDT_PROT_HEIGHT" val="3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7"/>
  <p:tag name="CDT_COLFF_NEW" val="17"/>
  <p:tag name="CDT_EXTCOL" val="True"/>
  <p:tag name="CDT_COLTX_NEW" val="18"/>
  <p:tag name="CDT_PROT" val="5"/>
  <p:tag name="CDT_PROT_TOP" val="326,7501"/>
  <p:tag name="CDT_PROT_LEFT" val="19,75"/>
  <p:tag name="CDT_PROT_WIDTH" val="700,25"/>
  <p:tag name="CDT_PROT_HEIGHT" val="116,973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PROT" val="2"/>
  <p:tag name="CDT_PROT_TOP" val="295,7987"/>
  <p:tag name="CDT_PROT_LEFT" val="19,75"/>
  <p:tag name="CDT_PROT_WIDTH" val="700,25"/>
  <p:tag name="CDT_PROT_HEIGHT" val="30,9513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575,5"/>
  <p:tag name="CDT_PROT_WIDTH" val="113,375"/>
  <p:tag name="CDT_PROT_HEIGHT" val="63,3750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2"/>
  <p:tag name="CDT_PROT_TOP" val="111,25"/>
  <p:tag name="CDT_PROT_LEFT" val="42,50008"/>
  <p:tag name="CDT_PROT_WIDTH" val="646,3751"/>
  <p:tag name="CDT_PROT_HEIGHT" val="374,2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3"/>
  <p:tag name="CDT_PROT_TOP" val="111,25"/>
  <p:tag name="CDT_PROT_LEFT" val="371,3751"/>
  <p:tag name="CDT_PROT_WIDTH" val="348,625"/>
  <p:tag name="CDT_PROT_HEIGHT" val="374,2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2"/>
  <p:tag name="CDT_TARGETSHAPE_NEW" val="13"/>
  <p:tag name="CDT_PROT" val="2"/>
  <p:tag name="CDT_PROT_TOP" val="111,25"/>
  <p:tag name="CDT_PROT_LEFT" val="0"/>
  <p:tag name="CDT_PROT_WIDTH" val="360"/>
  <p:tag name="CDT_PROT_HEIGHT" val="374,2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PROT" val="2"/>
  <p:tag name="CDT_PROT_TOP" val="111,25"/>
  <p:tag name="CDT_PROT_LEFT" val="371,3751"/>
  <p:tag name="CDT_PROT_WIDTH" val="348,625"/>
  <p:tag name="CDT_PROT_HEIGHT" val="374,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317,5"/>
  <p:tag name="CDT_PROT_HEIGHT" val="374,2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2"/>
  <p:tag name="CDT_PROT_TOP" val="111,25"/>
  <p:tag name="CDT_PROT_LEFT" val="371,3751"/>
  <p:tag name="CDT_PROT_WIDTH" val="348,625"/>
  <p:tag name="CDT_PROT_HEIGHT" val="374,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0008"/>
  <p:tag name="CDT_PROT_WIDTH" val="646,3751"/>
  <p:tag name="CDT_PROT_HEIGHT" val="374,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906"/>
  <p:tag name="CDT_PROT_LEFT" val="0"/>
  <p:tag name="CDT_PROT_WIDTH" val="98,37409"/>
  <p:tag name="CDT_PROT_HEIGHT" val="20,4094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533"/>
  <p:tag name="CDT_PROT_HEIGHT" val="374,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317,5"/>
  <p:tag name="CDT_PROT_HEIGHT" val="374,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1,375"/>
  <p:tag name="CDT_PROT_WIDTH" val="317,5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2,5"/>
  <p:tag name="CDT_PROT_WIDTH" val="646,3751"/>
  <p:tag name="CDT_PROT_HEIGHT" val="181,37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2,5"/>
  <p:tag name="CDT_PROT_WIDTH" val="646,3751"/>
  <p:tag name="CDT_PROT_HEIGHT" val="181,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204,0945"/>
  <p:tag name="CDT_PROT_HEIGHT" val="374,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906"/>
  <p:tag name="CDT_PROT_LEFT" val="212,1243"/>
  <p:tag name="CDT_PROT_WIDTH" val="507,8756"/>
  <p:tag name="CDT_PROT_HEIGHT" val="20,4094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57,9528"/>
  <p:tag name="CDT_PROT_WIDTH" val="215,4222"/>
  <p:tag name="CDT_PROT_HEIGHT" val="374,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84,75"/>
  <p:tag name="CDT_PROT_WIDTH" val="204,125"/>
  <p:tag name="CDT_PROT_HEIGHT" val="374,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2,5"/>
  <p:tag name="CDT_PROT_WIDTH" val="317,5"/>
  <p:tag name="CDT_PROT_HEIGHT" val="181,37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1,375"/>
  <p:tag name="CDT_PROT_WIDTH" val="317,5"/>
  <p:tag name="CDT_PROT_HEIGHT" val="181,37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2,5"/>
  <p:tag name="CDT_PROT_WIDTH" val="317,5"/>
  <p:tag name="CDT_PROT_HEIGHT" val="181,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1,375"/>
  <p:tag name="CDT_PROT_WIDTH" val="317,5"/>
  <p:tag name="CDT_PROT_HEIGHT" val="181,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575,5001"/>
  <p:tag name="CDT_PROT_WIDTH" val="113,375"/>
  <p:tag name="CDT_PROT_HEIGHT" val="63,5001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533"/>
  <p:tag name="CDT_PROT_HEIGHT" val="374,2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260,6249"/>
  <p:tag name="CDT_PROT_HEIGHT" val="374,2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14,4999"/>
  <p:tag name="CDT_PROT_WIDTH" val="261,0001"/>
  <p:tag name="CDT_PROT_HEIGHT" val="374,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2,5"/>
  <p:tag name="CDT_PROT_WIDTH" val="533"/>
  <p:tag name="CDT_PROT_HEIGHT" val="181,37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2,5"/>
  <p:tag name="CDT_PROT_WIDTH" val="533"/>
  <p:tag name="CDT_PROT_HEIGHT" val="181,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2"/>
  <p:tag name="CDT_PROT_TOP" val="0"/>
  <p:tag name="CDT_PROT_LEFT" val="0"/>
  <p:tag name="CDT_PROT_WIDTH" val="720"/>
  <p:tag name="CDT_PROT_HEIGHT" val="99,8750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2,5"/>
  <p:tag name="CDT_PROT_WIDTH" val="260,6249"/>
  <p:tag name="CDT_PROT_HEIGHT" val="181,37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DELETE_ONEVENT_NEWPRES" val="False"/>
  <p:tag name="CDT_PROT" val="2"/>
  <p:tag name="CDT_PROT_TOP" val="111,2501"/>
  <p:tag name="CDT_PROT_LEFT" val="314,5"/>
  <p:tag name="CDT_PROT_WIDTH" val="261"/>
  <p:tag name="CDT_PROT_HEIGHT" val="181,37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DELETE_ONEVENT_NEWPRES" val="False"/>
  <p:tag name="CDT_PROT" val="2"/>
  <p:tag name="CDT_PROT_TOP" val="304"/>
  <p:tag name="CDT_PROT_LEFT" val="42,5"/>
  <p:tag name="CDT_PROT_WIDTH" val="260,6249"/>
  <p:tag name="CDT_PROT_HEIGHT" val="181,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14,4999"/>
  <p:tag name="CDT_PROT_WIDTH" val="261,0001"/>
  <p:tag name="CDT_PROT_HEIGHT" val="181,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heme/theme1.xml><?xml version="1.0" encoding="utf-8"?>
<a:theme xmlns:a="http://schemas.openxmlformats.org/drawingml/2006/main" name="SIM_PPT_4x3_Examples_Jan_2014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One object (small) + Navigation</Name>
  <PpLayout>32</PpLayout>
  <Index>17</Index>
</p4ppTags>
</file>

<file path=customXml/item10.xml><?xml version="1.0" encoding="utf-8"?>
<p4ppTags>
  <Name>One object (large)</Name>
  <PpLayout>16</PpLayout>
  <Index>10</Index>
</p4ppTags>
</file>

<file path=customXml/item11.xml><?xml version="1.0" encoding="utf-8"?>
<p4ppTags>
  <Name>Two columns + Navigation</Name>
  <PpLayout>32</PpLayout>
  <Index>18</Index>
</p4ppTags>
</file>

<file path=customXml/item12.xml><?xml version="1.0" encoding="utf-8"?>
<p4ppTags>
  <Name>Four objects + Navigation</Name>
  <PpLayout>32</PpLayout>
  <Index>20</Index>
</p4ppTags>
</file>

<file path=customXml/item13.xml><?xml version="1.0" encoding="utf-8"?>
<p4ppTags>
  <Name>Free Content + Navigation</Name>
  <PpLayout>32</PpLayout>
  <Index>16</Index>
</p4ppTags>
</file>

<file path=customXml/item14.xml><?xml version="1.0" encoding="utf-8"?>
<p4ppTags>
  <Name>Three columns</Name>
  <PpLayout>32</PpLayout>
  <Index>14</Index>
</p4ppTags>
</file>

<file path=customXml/item15.xml><?xml version="1.0" encoding="utf-8"?>
<p4ppTags>
  <Name>Free Content</Name>
  <PpLayout>11</PpLayout>
  <Index>9</Index>
</p4ppTags>
</file>

<file path=customXml/item16.xml><?xml version="1.0" encoding="utf-8"?>
<p4ppTags>
  <Name>Chapter title (big bar down)</Name>
  <PpLayout>1</PpLayout>
  <Index>5</Index>
</p4ppTags>
</file>

<file path=customXml/item17.xml><?xml version="1.0" encoding="utf-8"?>
<p4ppTags>
  <Name>Two rows + Navigation</Name>
  <PpLayout>32</PpLayout>
  <Index>19</Index>
</p4ppTags>
</file>

<file path=customXml/item18.xml><?xml version="1.0" encoding="utf-8"?>
<p4ppTags>
  <Name>Image + Index/Contact</Name>
  <PpLayout>32</PpLayout>
  <Index>7</Index>
</p4ppTags>
</file>

<file path=customXml/item19.xml><?xml version="1.0" encoding="utf-8"?>
<p4ppTags>
  <Name>One object (small)</Name>
  <PpLayout>16</PpLayout>
  <Index>11</Index>
</p4ppTag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4ppTags>
  <Name>Text + Index</Name>
  <PpLayout>32</PpLayout>
  <Index>8</Index>
</p4ppTags>
</file>

<file path=customXml/item4.xml><?xml version="1.0" encoding="utf-8"?>
<p:properties xmlns:p="http://schemas.microsoft.com/office/2006/metadata/properties" xmlns:xsi="http://www.w3.org/2001/XMLSchema-instance">
  <documentManagement>
    <Document_x0020_ID xmlns="56CD67F7-521B-4ECA-8ACB-2552DF311DBD">22091</Document_x0020_ID>
    <Parent_x0020_ID xmlns="56CD67F7-521B-4ECA-8ACB-2552DF311DBD" xsi:nil="true"/>
    <Description0 xmlns="56CD67F7-521B-4ECA-8ACB-2552DF311DBD">Hands On: Draft Automation</Description0>
    <Parent_x0020_Type xmlns="56CD67F7-521B-4ECA-8ACB-2552DF311DBD">None</Parent_x0020_Type>
    <SE_x0020_Release xmlns="56CD67F7-521B-4ECA-8ACB-2552DF311DBD">V107</SE_x0020_Release>
    <Document_x0020_Type xmlns="56CD67F7-521B-4ECA-8ACB-2552DF311DBD">Plan-Concept</Document_x0020_Type>
    <Rev xmlns="56CD67F7-521B-4ECA-8ACB-2552DF311DBD">1</Rev>
  </documentManagement>
</p:properties>
</file>

<file path=customXml/item5.xml><?xml version="1.0" encoding="utf-8"?>
<p4ppTags>
  <Name>Title (big bar down)</Name>
  <PpLayout>1</PpLayout>
  <Index>1</Index>
</p4ppTags>
</file>

<file path=customXml/item6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67CD561B52CA4E8ACB2552DF311DBD" ma:contentTypeVersion="0" ma:contentTypeDescription="Create a new document." ma:contentTypeScope="" ma:versionID="ff014eb9feb60f349ba0297bcd275fc5">
  <xsd:schema xmlns:xsd="http://www.w3.org/2001/XMLSchema" xmlns:p="http://schemas.microsoft.com/office/2006/metadata/properties" xmlns:ns2="56CD67F7-521B-4ECA-8ACB-2552DF311DBD" targetNamespace="http://schemas.microsoft.com/office/2006/metadata/properties" ma:root="true" ma:fieldsID="ce4af78112710cac8fefddd6f682f228" ns2:_="">
    <xsd:import namespace="56CD67F7-521B-4ECA-8ACB-2552DF311DBD"/>
    <xsd:element name="properties">
      <xsd:complexType>
        <xsd:sequence>
          <xsd:element name="documentManagement">
            <xsd:complexType>
              <xsd:all>
                <xsd:element ref="ns2:Parent_x0020_ID" minOccurs="0"/>
                <xsd:element ref="ns2:Parent_x0020_Type"/>
                <xsd:element ref="ns2:Document_x0020_ID"/>
                <xsd:element ref="ns2:Rev"/>
                <xsd:element ref="ns2:Description0"/>
                <xsd:element ref="ns2:Document_x0020_Type"/>
                <xsd:element ref="ns2:SE_x0020_Release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56CD67F7-521B-4ECA-8ACB-2552DF311DBD" elementFormDefault="qualified">
    <xsd:import namespace="http://schemas.microsoft.com/office/2006/documentManagement/types"/>
    <xsd:element name="Parent_x0020_ID" ma:index="8" nillable="true" ma:displayName="Parent ID" ma:internalName="Parent_x0020_ID">
      <xsd:simpleType>
        <xsd:restriction base="dms:Number"/>
      </xsd:simpleType>
    </xsd:element>
    <xsd:element name="Parent_x0020_Type" ma:index="9" ma:displayName="Parent Type" ma:format="Dropdown" ma:internalName="Parent_x0020_Type">
      <xsd:simpleType>
        <xsd:restriction base="dms:Choice">
          <xsd:enumeration value="None"/>
          <xsd:enumeration value="Task"/>
          <xsd:enumeration value="Project"/>
          <xsd:enumeration value="Theme"/>
          <xsd:enumeration value="Release"/>
        </xsd:restriction>
      </xsd:simpleType>
    </xsd:element>
    <xsd:element name="Document_x0020_ID" ma:index="10" ma:displayName="Document ID" ma:decimals="0" ma:internalName="Document_x0020_ID">
      <xsd:simpleType>
        <xsd:restriction base="dms:Number"/>
      </xsd:simpleType>
    </xsd:element>
    <xsd:element name="Rev" ma:index="11" ma:displayName="Rev" ma:decimals="0" ma:internalName="Rev">
      <xsd:simpleType>
        <xsd:restriction base="dms:Number"/>
      </xsd:simpleType>
    </xsd:element>
    <xsd:element name="Description0" ma:index="12" ma:displayName="Description" ma:internalName="Description0">
      <xsd:simpleType>
        <xsd:restriction base="dms:Note"/>
      </xsd:simpleType>
    </xsd:element>
    <xsd:element name="Document_x0020_Type" ma:index="13" ma:displayName="Document Type" ma:format="Dropdown" ma:internalName="Document_x0020_Type">
      <xsd:simpleType>
        <xsd:restriction base="dms:Choice">
          <xsd:enumeration value="Plan-Concept"/>
          <xsd:enumeration value="Plan-CmdSpec"/>
          <xsd:enumeration value="Plan-ReqSpec"/>
          <xsd:enumeration value="Plan-EnvSpec"/>
          <xsd:enumeration value="Plan-UIQC"/>
          <xsd:enumeration value="Plan-UseTestPlan"/>
          <xsd:enumeration value="Plan-UseReport"/>
          <xsd:enumeration value="Plan-OvrSpec"/>
          <xsd:enumeration value="Dev-DgnSpec"/>
          <xsd:enumeration value="Dev-APISpec"/>
          <xsd:enumeration value="Dev-TechNote"/>
          <xsd:enumeration value="Cert-TestPlan"/>
          <xsd:enumeration value="Cert-Testcase"/>
          <xsd:enumeration value="Cert-ATPResults"/>
          <xsd:enumeration value="Cert-BetaReport"/>
          <xsd:enumeration value="Release"/>
          <xsd:enumeration value="Review"/>
          <xsd:enumeration value="Template"/>
          <xsd:enumeration value="Commitment"/>
        </xsd:restriction>
      </xsd:simpleType>
    </xsd:element>
    <xsd:element name="SE_x0020_Release" ma:index="14" ma:displayName="SE Release" ma:default="" ma:format="Dropdown" ma:internalName="SE_x0020_Release">
      <xsd:simpleType>
        <xsd:restriction base="dms:Choice">
          <xsd:enumeration value="None"/>
          <xsd:enumeration value="V107"/>
          <xsd:enumeration value="V106"/>
          <xsd:enumeration value="V105"/>
          <xsd:enumeration value="V104"/>
          <xsd:enumeration value="V103"/>
          <xsd:enumeration value="V102"/>
          <xsd:enumeration value="V21"/>
          <xsd:enumeration value="V20"/>
          <xsd:enumeration value="V19"/>
          <xsd:enumeration value="V18"/>
          <xsd:enumeration value="V17"/>
          <xsd:enumeration value="V16"/>
          <xsd:enumeration value="V15"/>
          <xsd:enumeration value="V14"/>
          <xsd:enumeration value="V12"/>
          <xsd:enumeration value="V11"/>
          <xsd:enumeration value="V10"/>
          <xsd:enumeration value="Future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 ma:readOnly="tru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7.xml><?xml version="1.0" encoding="utf-8"?>
<p4ppTags>
  <Name>Two columns</Name>
  <PpLayout>29</PpLayout>
  <Index>12</Index>
</p4ppTags>
</file>

<file path=customXml/item8.xml><?xml version="1.0" encoding="utf-8"?>
<p4ppTags>
  <Name>Four objects</Name>
  <PpLayout>24</PpLayout>
  <Index>15</Index>
</p4ppTags>
</file>

<file path=customXml/item9.xml><?xml version="1.0" encoding="utf-8"?>
<p4ppTags>
  <Name>Two rows</Name>
  <PpLayout>32</PpLayout>
  <Index>13</Index>
</p4ppTags>
</file>

<file path=customXml/itemProps1.xml><?xml version="1.0" encoding="utf-8"?>
<ds:datastoreItem xmlns:ds="http://schemas.openxmlformats.org/officeDocument/2006/customXml" ds:itemID="{D33DB28A-78B5-4961-83A4-7C09BED33C22}">
  <ds:schemaRefs/>
</ds:datastoreItem>
</file>

<file path=customXml/itemProps10.xml><?xml version="1.0" encoding="utf-8"?>
<ds:datastoreItem xmlns:ds="http://schemas.openxmlformats.org/officeDocument/2006/customXml" ds:itemID="{CFE96A1A-03F7-4648-A239-74D002193552}">
  <ds:schemaRefs/>
</ds:datastoreItem>
</file>

<file path=customXml/itemProps11.xml><?xml version="1.0" encoding="utf-8"?>
<ds:datastoreItem xmlns:ds="http://schemas.openxmlformats.org/officeDocument/2006/customXml" ds:itemID="{6E8FBA78-9585-4D8A-8D60-3644C0E8753F}">
  <ds:schemaRefs/>
</ds:datastoreItem>
</file>

<file path=customXml/itemProps12.xml><?xml version="1.0" encoding="utf-8"?>
<ds:datastoreItem xmlns:ds="http://schemas.openxmlformats.org/officeDocument/2006/customXml" ds:itemID="{978545F6-AAEC-4BF8-930F-C059A2EEF1C0}">
  <ds:schemaRefs/>
</ds:datastoreItem>
</file>

<file path=customXml/itemProps13.xml><?xml version="1.0" encoding="utf-8"?>
<ds:datastoreItem xmlns:ds="http://schemas.openxmlformats.org/officeDocument/2006/customXml" ds:itemID="{FBB42F94-FD2D-4BE2-9A43-3889477B2330}">
  <ds:schemaRefs/>
</ds:datastoreItem>
</file>

<file path=customXml/itemProps14.xml><?xml version="1.0" encoding="utf-8"?>
<ds:datastoreItem xmlns:ds="http://schemas.openxmlformats.org/officeDocument/2006/customXml" ds:itemID="{D669754D-B7E5-4AD7-84FD-90CBC8D9A61F}">
  <ds:schemaRefs/>
</ds:datastoreItem>
</file>

<file path=customXml/itemProps15.xml><?xml version="1.0" encoding="utf-8"?>
<ds:datastoreItem xmlns:ds="http://schemas.openxmlformats.org/officeDocument/2006/customXml" ds:itemID="{5F67B6B0-D3C9-4CE0-B73A-0BDC2F3B88E0}">
  <ds:schemaRefs/>
</ds:datastoreItem>
</file>

<file path=customXml/itemProps16.xml><?xml version="1.0" encoding="utf-8"?>
<ds:datastoreItem xmlns:ds="http://schemas.openxmlformats.org/officeDocument/2006/customXml" ds:itemID="{B757B9AC-5EBD-4FA5-9F97-7A57D47FA564}">
  <ds:schemaRefs/>
</ds:datastoreItem>
</file>

<file path=customXml/itemProps17.xml><?xml version="1.0" encoding="utf-8"?>
<ds:datastoreItem xmlns:ds="http://schemas.openxmlformats.org/officeDocument/2006/customXml" ds:itemID="{72E2A2B1-12D6-4773-8DA1-7BDC8776263B}">
  <ds:schemaRefs/>
</ds:datastoreItem>
</file>

<file path=customXml/itemProps18.xml><?xml version="1.0" encoding="utf-8"?>
<ds:datastoreItem xmlns:ds="http://schemas.openxmlformats.org/officeDocument/2006/customXml" ds:itemID="{EB7E0721-4FE3-47DA-B21F-CA46350D5297}">
  <ds:schemaRefs/>
</ds:datastoreItem>
</file>

<file path=customXml/itemProps19.xml><?xml version="1.0" encoding="utf-8"?>
<ds:datastoreItem xmlns:ds="http://schemas.openxmlformats.org/officeDocument/2006/customXml" ds:itemID="{4B731C29-1030-4A3E-8933-40A17E8E53C3}">
  <ds:schemaRefs/>
</ds:datastoreItem>
</file>

<file path=customXml/itemProps2.xml><?xml version="1.0" encoding="utf-8"?>
<ds:datastoreItem xmlns:ds="http://schemas.openxmlformats.org/officeDocument/2006/customXml" ds:itemID="{293086F9-7E86-4F0B-8CED-9152CBFB21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CD1608-995D-45A0-9356-DE5D502DCE1D}">
  <ds:schemaRefs/>
</ds:datastoreItem>
</file>

<file path=customXml/itemProps4.xml><?xml version="1.0" encoding="utf-8"?>
<ds:datastoreItem xmlns:ds="http://schemas.openxmlformats.org/officeDocument/2006/customXml" ds:itemID="{AB24ABED-9D1F-4161-A3B3-44163B022B28}">
  <ds:schemaRefs>
    <ds:schemaRef ds:uri="http://schemas.microsoft.com/office/2006/metadata/properties"/>
    <ds:schemaRef ds:uri="56CD67F7-521B-4ECA-8ACB-2552DF311DBD"/>
  </ds:schemaRefs>
</ds:datastoreItem>
</file>

<file path=customXml/itemProps5.xml><?xml version="1.0" encoding="utf-8"?>
<ds:datastoreItem xmlns:ds="http://schemas.openxmlformats.org/officeDocument/2006/customXml" ds:itemID="{61209A74-C9E6-49E0-89D2-5691B5405E98}">
  <ds:schemaRefs/>
</ds:datastoreItem>
</file>

<file path=customXml/itemProps6.xml><?xml version="1.0" encoding="utf-8"?>
<ds:datastoreItem xmlns:ds="http://schemas.openxmlformats.org/officeDocument/2006/customXml" ds:itemID="{9B3CBD94-DA84-4366-8EAE-6117072087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CD67F7-521B-4ECA-8ACB-2552DF311DBD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7.xml><?xml version="1.0" encoding="utf-8"?>
<ds:datastoreItem xmlns:ds="http://schemas.openxmlformats.org/officeDocument/2006/customXml" ds:itemID="{E7D0D8DD-880B-4654-85F5-ADDB29C7D215}">
  <ds:schemaRefs/>
</ds:datastoreItem>
</file>

<file path=customXml/itemProps8.xml><?xml version="1.0" encoding="utf-8"?>
<ds:datastoreItem xmlns:ds="http://schemas.openxmlformats.org/officeDocument/2006/customXml" ds:itemID="{B7FD72D7-A3C9-4E92-8BF0-40A36D5D40DE}">
  <ds:schemaRefs/>
</ds:datastoreItem>
</file>

<file path=customXml/itemProps9.xml><?xml version="1.0" encoding="utf-8"?>
<ds:datastoreItem xmlns:ds="http://schemas.openxmlformats.org/officeDocument/2006/customXml" ds:itemID="{E9AE12BA-9292-48E7-9F66-14DED86116C1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</TotalTime>
  <Words>229</Words>
  <Application>Microsoft Office PowerPoint</Application>
  <PresentationFormat>On-screen Show (4:3)</PresentationFormat>
  <Paragraphs>61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ＭＳ Ｐゴシック</vt:lpstr>
      <vt:lpstr>Arial</vt:lpstr>
      <vt:lpstr>Wingdings</vt:lpstr>
      <vt:lpstr>ヒラギノ角ゴ Pro W3</vt:lpstr>
      <vt:lpstr>SIM_PPT_4x3_Examples_Jan_2014</vt:lpstr>
      <vt:lpstr>Hands On: Draft Automation</vt:lpstr>
      <vt:lpstr>Agenda</vt:lpstr>
      <vt:lpstr>Declare the variables</vt:lpstr>
      <vt:lpstr>Write a function to search “Training” folder</vt:lpstr>
      <vt:lpstr>Get Solid Edge Application</vt:lpstr>
      <vt:lpstr>Create Layers</vt:lpstr>
      <vt:lpstr>Export Solid Edge Parts List</vt:lpstr>
      <vt:lpstr>Contact</vt:lpstr>
    </vt:vector>
  </TitlesOfParts>
  <Company>Siemens PLM Software</Company>
  <LinksUpToDate>false</LinksUpToDate>
  <SharedDoc>false</SharedDoc>
  <HyperlinkBase>www.siemens.com</HyperlinkBase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Hands-on: Draft Automation</dc:title>
  <dc:creator>Bhadekar, Kaustubh</dc:creator>
  <cp:lastModifiedBy>Chasteen, Greg</cp:lastModifiedBy>
  <cp:revision>19</cp:revision>
  <cp:lastPrinted>2012-10-29T09:59:01Z</cp:lastPrinted>
  <dcterms:created xsi:type="dcterms:W3CDTF">2014-04-22T04:09:37Z</dcterms:created>
  <dcterms:modified xsi:type="dcterms:W3CDTF">2014-05-11T13:04:49Z</dcterms:modified>
  <dc:language>English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Release date">
    <vt:lpwstr>January 2013</vt:lpwstr>
  </property>
  <property fmtid="{D5CDD505-2E9C-101B-9397-08002B2CF9AE}" pid="4" name="Office version">
    <vt:lpwstr>2007/2010</vt:lpwstr>
  </property>
  <property fmtid="{D5CDD505-2E9C-101B-9397-08002B2CF9AE}" pid="5" name="Release version">
    <vt:lpwstr>1,0</vt:lpwstr>
  </property>
  <property fmtid="{D5CDD505-2E9C-101B-9397-08002B2CF9AE}" pid="6" name="ContentTypeId">
    <vt:lpwstr>0x010100F767CD561B52CA4E8ACB2552DF311DBD</vt:lpwstr>
  </property>
</Properties>
</file>